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3" r:id="rId1"/>
  </p:sldMasterIdLst>
  <p:notesMasterIdLst>
    <p:notesMasterId r:id="rId23"/>
  </p:notesMasterIdLst>
  <p:sldIdLst>
    <p:sldId id="292" r:id="rId2"/>
    <p:sldId id="286" r:id="rId3"/>
    <p:sldId id="282" r:id="rId4"/>
    <p:sldId id="283" r:id="rId5"/>
    <p:sldId id="284" r:id="rId6"/>
    <p:sldId id="285" r:id="rId7"/>
    <p:sldId id="287" r:id="rId8"/>
    <p:sldId id="288" r:id="rId9"/>
    <p:sldId id="289" r:id="rId10"/>
    <p:sldId id="290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92560-19A3-984C-B01E-427B2B5A47D1}" type="datetimeFigureOut">
              <a:rPr lang="en-US" smtClean="0"/>
              <a:t>8/6/23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EEEF1-C7C2-7A49-9986-4F140013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8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5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11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6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0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0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3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34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4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2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7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6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6ECAA4D-BA17-7E4B-A4CF-936810BCD0C5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E43913E-4A6E-EB43-9A3F-B0F0B5B8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2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  <p:sldLayoutId id="2147484805" r:id="rId12"/>
    <p:sldLayoutId id="2147484806" r:id="rId13"/>
    <p:sldLayoutId id="2147484807" r:id="rId14"/>
    <p:sldLayoutId id="2147484808" r:id="rId15"/>
    <p:sldLayoutId id="2147484809" r:id="rId16"/>
    <p:sldLayoutId id="21474848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updesa.com/mariyadi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https://updesa.com/mariyadi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https://updesa.com/mariyadi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desa.com/mariyadi/" TargetMode="Externa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hyperlink" Target="https://updesa.com/mariyadi/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https://updesa.com/mariyadi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https://updesa.com/mariyadi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https://updesa.com/mariyadi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desa.com/mariyadi/" TargetMode="Externa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desa.com/mariyadi/" TargetMode="Externa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desa.com/mariyadi/" TargetMode="Externa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pdesa.com/mariyadi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desa.com/mariyadi/" TargetMode="Externa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desa.com/mariyadi/" TargetMode="Externa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https://updesa.com/mariyad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pdesa.com/mariyadi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https://updesa.com/mariyad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desa.com/mariyadi/" TargetMode="Externa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https://updesa.com/mariyadi/" TargetMode="External"/><Relationship Id="rId2" Type="http://schemas.openxmlformats.org/officeDocument/2006/relationships/hyperlink" Target="https://sid.kemendesa.go.id/profile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https://updesa.com/mariyadi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https://updesa.com/mariyadi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90B564-EC39-EE4C-B059-41296338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670" y="214671"/>
            <a:ext cx="2310195" cy="231019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DCF9BFA8-AC8B-A34C-8AB3-9649DC8701C8}"/>
              </a:ext>
            </a:extLst>
          </p:cNvPr>
          <p:cNvSpPr txBox="1">
            <a:spLocks/>
          </p:cNvSpPr>
          <p:nvPr/>
        </p:nvSpPr>
        <p:spPr>
          <a:xfrm>
            <a:off x="404150" y="3164946"/>
            <a:ext cx="6280944" cy="1890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BE99DAF-0C08-454C-8F19-9F2242FF3BCA}"/>
              </a:ext>
            </a:extLst>
          </p:cNvPr>
          <p:cNvSpPr txBox="1">
            <a:spLocks/>
          </p:cNvSpPr>
          <p:nvPr/>
        </p:nvSpPr>
        <p:spPr>
          <a:xfrm>
            <a:off x="4500485" y="2929006"/>
            <a:ext cx="3191029" cy="3325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 </a:t>
            </a:r>
            <a:r>
              <a:rPr lang="en-US" sz="1800" dirty="0" err="1"/>
              <a:t>Disusun</a:t>
            </a:r>
            <a:r>
              <a:rPr lang="en-US" sz="1800" dirty="0"/>
              <a:t> Oleh : </a:t>
            </a:r>
            <a:r>
              <a:rPr lang="en-US" sz="1800" dirty="0" err="1"/>
              <a:t>Mariyadi</a:t>
            </a:r>
            <a:endParaRPr lang="en-US" sz="1600" dirty="0"/>
          </a:p>
        </p:txBody>
      </p:sp>
      <p:sp>
        <p:nvSpPr>
          <p:cNvPr id="12" name="Rounded 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0E04ADCA-A36F-9646-881A-CD7D6C78AFB1}"/>
              </a:ext>
            </a:extLst>
          </p:cNvPr>
          <p:cNvSpPr/>
          <p:nvPr/>
        </p:nvSpPr>
        <p:spPr>
          <a:xfrm>
            <a:off x="3583122" y="4738569"/>
            <a:ext cx="1949054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EA90A0C-3F33-494F-ACE2-D5442325C683}"/>
              </a:ext>
            </a:extLst>
          </p:cNvPr>
          <p:cNvSpPr txBox="1">
            <a:spLocks/>
          </p:cNvSpPr>
          <p:nvPr/>
        </p:nvSpPr>
        <p:spPr>
          <a:xfrm>
            <a:off x="3643958" y="4865917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MULAI             ▶︎</a:t>
            </a:r>
          </a:p>
          <a:p>
            <a:pPr algn="l"/>
            <a:endParaRPr lang="en-US" sz="1600" dirty="0"/>
          </a:p>
        </p:txBody>
      </p:sp>
      <p:sp>
        <p:nvSpPr>
          <p:cNvPr id="18" name="Rounded Rectangl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12CDF76-BE47-2A46-A4D6-99F6AD96F56D}"/>
              </a:ext>
            </a:extLst>
          </p:cNvPr>
          <p:cNvSpPr/>
          <p:nvPr/>
        </p:nvSpPr>
        <p:spPr>
          <a:xfrm>
            <a:off x="6096000" y="4738567"/>
            <a:ext cx="1949054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D8B7E72-B52E-0D4F-892E-2EC4D82760E5}"/>
              </a:ext>
            </a:extLst>
          </p:cNvPr>
          <p:cNvSpPr txBox="1">
            <a:spLocks/>
          </p:cNvSpPr>
          <p:nvPr/>
        </p:nvSpPr>
        <p:spPr>
          <a:xfrm>
            <a:off x="6156836" y="4865915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       KELUAR ︎</a:t>
            </a:r>
          </a:p>
          <a:p>
            <a:pPr algn="l"/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9350B8-1559-EE45-87D8-E89E9E248B2C}"/>
              </a:ext>
            </a:extLst>
          </p:cNvPr>
          <p:cNvSpPr/>
          <p:nvPr/>
        </p:nvSpPr>
        <p:spPr>
          <a:xfrm>
            <a:off x="4264579" y="3320098"/>
            <a:ext cx="3426935" cy="3772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DA9994-43A9-CF49-81C8-672E88F01415}"/>
              </a:ext>
            </a:extLst>
          </p:cNvPr>
          <p:cNvSpPr/>
          <p:nvPr/>
        </p:nvSpPr>
        <p:spPr>
          <a:xfrm>
            <a:off x="3564767" y="962676"/>
            <a:ext cx="5062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id-ID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PERENCANAAN PEMBANGUNAN DESA </a:t>
            </a:r>
          </a:p>
          <a:p>
            <a:pPr lvl="0" algn="ctr">
              <a:tabLst>
                <a:tab pos="457200" algn="l"/>
              </a:tabLst>
            </a:pPr>
            <a:r>
              <a:rPr lang="id-ID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 2024</a:t>
            </a:r>
            <a:endParaRPr lang="en-ID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C80E1696-2689-9248-B018-6A473532C8D6}"/>
              </a:ext>
            </a:extLst>
          </p:cNvPr>
          <p:cNvSpPr txBox="1">
            <a:spLocks/>
          </p:cNvSpPr>
          <p:nvPr/>
        </p:nvSpPr>
        <p:spPr>
          <a:xfrm>
            <a:off x="4264579" y="3349935"/>
            <a:ext cx="3426935" cy="2837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 </a:t>
            </a:r>
            <a:r>
              <a:rPr lang="en-US" sz="16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600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6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600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6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600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544A1-4394-B74C-940A-279572AEA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510" y="469247"/>
            <a:ext cx="1842149" cy="18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1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FD5BD-6C60-BF42-A596-A26B51436F98}"/>
              </a:ext>
            </a:extLst>
          </p:cNvPr>
          <p:cNvSpPr/>
          <p:nvPr/>
        </p:nvSpPr>
        <p:spPr>
          <a:xfrm>
            <a:off x="4187532" y="525695"/>
            <a:ext cx="7413913" cy="53539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FD038-7678-2E4E-8850-F1962D9C5418}"/>
              </a:ext>
            </a:extLst>
          </p:cNvPr>
          <p:cNvSpPr/>
          <p:nvPr/>
        </p:nvSpPr>
        <p:spPr>
          <a:xfrm>
            <a:off x="4297367" y="516392"/>
            <a:ext cx="7413913" cy="102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ID" sz="1400" dirty="0">
                <a:latin typeface="BookmanOldStyle"/>
              </a:rPr>
              <a:t>FORM 3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B23A0E5-ACFD-7740-96FE-34590399C9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87532" y="1186646"/>
            <a:ext cx="7220379" cy="4387826"/>
          </a:xfrm>
          <a:prstGeom prst="rect">
            <a:avLst/>
          </a:prstGeom>
        </p:spPr>
      </p:pic>
      <p:sp>
        <p:nvSpPr>
          <p:cNvPr id="46" name="Rounded Rectangle 45">
            <a:hlinkClick r:id="rId3" action="ppaction://hlinksldjump"/>
            <a:extLst>
              <a:ext uri="{FF2B5EF4-FFF2-40B4-BE49-F238E27FC236}">
                <a16:creationId xmlns:a16="http://schemas.microsoft.com/office/drawing/2014/main" id="{DA67A5DF-810D-8B45-83DB-DB461CF34910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A1BD4C6D-76A6-BF48-AE0F-339F0B264A51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48" name="Rounded 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F425ED08-191E-4D4B-AB08-53001012DB32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28590781-5FA6-B446-B6DB-85AFD837144E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50" name="Rounded Rectangle 49">
            <a:hlinkClick r:id="rId5" action="ppaction://hlinksldjump"/>
            <a:extLst>
              <a:ext uri="{FF2B5EF4-FFF2-40B4-BE49-F238E27FC236}">
                <a16:creationId xmlns:a16="http://schemas.microsoft.com/office/drawing/2014/main" id="{DE77554A-B090-BA45-847B-2351F5B86895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hlinkClick r:id="rId6" action="ppaction://hlinksldjump"/>
            <a:extLst>
              <a:ext uri="{FF2B5EF4-FFF2-40B4-BE49-F238E27FC236}">
                <a16:creationId xmlns:a16="http://schemas.microsoft.com/office/drawing/2014/main" id="{96C55351-804F-2B4C-9849-B99A50FB8BE3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btitle 2">
            <a:hlinkClick r:id="rId6" action="ppaction://hlinksldjump"/>
            <a:extLst>
              <a:ext uri="{FF2B5EF4-FFF2-40B4-BE49-F238E27FC236}">
                <a16:creationId xmlns:a16="http://schemas.microsoft.com/office/drawing/2014/main" id="{ED3F3F99-5C8E-0C47-A274-68CAE65BE960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3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63890088-0F72-B947-85BC-7C7E43DBB0C8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56" name="Rounded Rectangle 5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DA5DED-8860-D94B-A351-9AF398E5B534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12C84BD-E6A0-6E4E-8BC0-0F3FF0E4BF1A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58" name="Rounded Rectangle 5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AFEDE2-964C-DE47-95F5-5FA55C6E61B6}"/>
              </a:ext>
            </a:extLst>
          </p:cNvPr>
          <p:cNvSpPr/>
          <p:nvPr/>
        </p:nvSpPr>
        <p:spPr>
          <a:xfrm>
            <a:off x="10488291" y="6015152"/>
            <a:ext cx="1360809" cy="4087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276363-5B29-604D-A6E4-B16875A352EA}"/>
              </a:ext>
            </a:extLst>
          </p:cNvPr>
          <p:cNvSpPr txBox="1">
            <a:spLocks/>
          </p:cNvSpPr>
          <p:nvPr/>
        </p:nvSpPr>
        <p:spPr>
          <a:xfrm>
            <a:off x="10504564" y="6088968"/>
            <a:ext cx="1344536" cy="2318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 form           ▶︎  </a:t>
            </a:r>
          </a:p>
          <a:p>
            <a:pPr algn="l"/>
            <a:endParaRPr lang="en-US" sz="1100" dirty="0"/>
          </a:p>
        </p:txBody>
      </p:sp>
      <p:sp>
        <p:nvSpPr>
          <p:cNvPr id="60" name="Subtitle 2">
            <a:hlinkClick r:id="rId7"/>
            <a:extLst>
              <a:ext uri="{FF2B5EF4-FFF2-40B4-BE49-F238E27FC236}">
                <a16:creationId xmlns:a16="http://schemas.microsoft.com/office/drawing/2014/main" id="{50780BED-D29A-FB47-B19D-64C303CB32D2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  <p:sp>
        <p:nvSpPr>
          <p:cNvPr id="61" name="Rounded Rectangle 6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33D1F5B-4447-7945-92D5-2878E0DF97BE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9C2E20C-BD8D-C74B-BCD0-DC91F8166C6D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204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FD5BD-6C60-BF42-A596-A26B51436F98}"/>
              </a:ext>
            </a:extLst>
          </p:cNvPr>
          <p:cNvSpPr/>
          <p:nvPr/>
        </p:nvSpPr>
        <p:spPr>
          <a:xfrm>
            <a:off x="4187532" y="525695"/>
            <a:ext cx="7413913" cy="53539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FD038-7678-2E4E-8850-F1962D9C5418}"/>
              </a:ext>
            </a:extLst>
          </p:cNvPr>
          <p:cNvSpPr/>
          <p:nvPr/>
        </p:nvSpPr>
        <p:spPr>
          <a:xfrm>
            <a:off x="4297367" y="516392"/>
            <a:ext cx="7413913" cy="102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ID" sz="1400" dirty="0">
                <a:latin typeface="BookmanOldStyle"/>
              </a:rPr>
              <a:t>FORM 4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1617CB1-DBF6-A643-8A93-D869B5688F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87532" y="1188434"/>
            <a:ext cx="7249963" cy="4405806"/>
          </a:xfrm>
          <a:prstGeom prst="rect">
            <a:avLst/>
          </a:prstGeom>
        </p:spPr>
      </p:pic>
      <p:sp>
        <p:nvSpPr>
          <p:cNvPr id="44" name="Rounded Rectangle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DA9940E-75FA-7E40-9436-064A11C7BE21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DB084C4-EDAD-9740-AE4E-6056B8C58975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  <p:sp>
        <p:nvSpPr>
          <p:cNvPr id="46" name="Rounded Rectangl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8AB31C-E68A-2D41-88CF-D2D39A2E03C4}"/>
              </a:ext>
            </a:extLst>
          </p:cNvPr>
          <p:cNvSpPr/>
          <p:nvPr/>
        </p:nvSpPr>
        <p:spPr>
          <a:xfrm>
            <a:off x="6083473" y="5963637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AF9CCD-226B-F745-B1D9-542244884818}"/>
              </a:ext>
            </a:extLst>
          </p:cNvPr>
          <p:cNvSpPr txBox="1">
            <a:spLocks/>
          </p:cNvSpPr>
          <p:nvPr/>
        </p:nvSpPr>
        <p:spPr>
          <a:xfrm>
            <a:off x="6144309" y="6090985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SELANJUTNYA ▶︎</a:t>
            </a:r>
          </a:p>
          <a:p>
            <a:pPr algn="l"/>
            <a:endParaRPr lang="en-US" sz="1600" dirty="0"/>
          </a:p>
        </p:txBody>
      </p:sp>
      <p:sp>
        <p:nvSpPr>
          <p:cNvPr id="50" name="Rounded Rectangle 49">
            <a:hlinkClick r:id="rId3" action="ppaction://hlinksldjump"/>
            <a:extLst>
              <a:ext uri="{FF2B5EF4-FFF2-40B4-BE49-F238E27FC236}">
                <a16:creationId xmlns:a16="http://schemas.microsoft.com/office/drawing/2014/main" id="{9EBE6FA3-EB31-4B42-9598-807937E353B7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B3FC6C48-0CCC-6E41-90F5-4E094BE9C67F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52" name="Rounded Rectangle 51">
            <a:hlinkClick r:id="rId4" action="ppaction://hlinksldjump"/>
            <a:extLst>
              <a:ext uri="{FF2B5EF4-FFF2-40B4-BE49-F238E27FC236}">
                <a16:creationId xmlns:a16="http://schemas.microsoft.com/office/drawing/2014/main" id="{7BAF81EE-C87D-6F4D-A59B-FA852D91B31A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F13F93B9-10AB-C84A-ADBF-26BEB0049E26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54" name="Rounded Rectangle 53">
            <a:hlinkClick r:id="rId5" action="ppaction://hlinksldjump"/>
            <a:extLst>
              <a:ext uri="{FF2B5EF4-FFF2-40B4-BE49-F238E27FC236}">
                <a16:creationId xmlns:a16="http://schemas.microsoft.com/office/drawing/2014/main" id="{534E6F76-2521-E449-B4FE-5A78BD5695A8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hlinkClick r:id="rId6" action="ppaction://hlinksldjump"/>
            <a:extLst>
              <a:ext uri="{FF2B5EF4-FFF2-40B4-BE49-F238E27FC236}">
                <a16:creationId xmlns:a16="http://schemas.microsoft.com/office/drawing/2014/main" id="{3FE19D17-3C25-234B-AC70-2A39DEE0C87B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btitle 2">
            <a:hlinkClick r:id="rId6" action="ppaction://hlinksldjump"/>
            <a:extLst>
              <a:ext uri="{FF2B5EF4-FFF2-40B4-BE49-F238E27FC236}">
                <a16:creationId xmlns:a16="http://schemas.microsoft.com/office/drawing/2014/main" id="{F0612461-5355-FB4C-9FF0-1C0E81828C07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7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CF99CC48-B06C-6B48-929A-843832651227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60" name="Rounded Rectangle 5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2F0AFEA-3775-0243-9662-8D8C1B46B728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911301A-3F51-014C-A6E5-306726807F68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62" name="Subtitle 2">
            <a:hlinkClick r:id="rId7"/>
            <a:extLst>
              <a:ext uri="{FF2B5EF4-FFF2-40B4-BE49-F238E27FC236}">
                <a16:creationId xmlns:a16="http://schemas.microsoft.com/office/drawing/2014/main" id="{3531D647-664F-ED42-8C12-E09A029568A6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697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FD5BD-6C60-BF42-A596-A26B51436F98}"/>
              </a:ext>
            </a:extLst>
          </p:cNvPr>
          <p:cNvSpPr/>
          <p:nvPr/>
        </p:nvSpPr>
        <p:spPr>
          <a:xfrm>
            <a:off x="4187532" y="525695"/>
            <a:ext cx="7413913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FD038-7678-2E4E-8850-F1962D9C5418}"/>
              </a:ext>
            </a:extLst>
          </p:cNvPr>
          <p:cNvSpPr/>
          <p:nvPr/>
        </p:nvSpPr>
        <p:spPr>
          <a:xfrm>
            <a:off x="4297367" y="516392"/>
            <a:ext cx="7413913" cy="1351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ID" sz="1400" dirty="0" err="1">
                <a:latin typeface="BookmanOldStyle"/>
              </a:rPr>
              <a:t>Penyusunan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dan daftar </a:t>
            </a:r>
            <a:r>
              <a:rPr lang="en-ID" sz="1400" dirty="0" err="1">
                <a:latin typeface="BookmanOldStyle"/>
              </a:rPr>
              <a:t>usulan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B66F29-E50B-9849-80D7-B838D3B26140}"/>
              </a:ext>
            </a:extLst>
          </p:cNvPr>
          <p:cNvSpPr/>
          <p:nvPr/>
        </p:nvSpPr>
        <p:spPr>
          <a:xfrm>
            <a:off x="4186856" y="1176358"/>
            <a:ext cx="62976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>
                <a:latin typeface="BookmanOldStyle"/>
              </a:rPr>
              <a:t>Tim </a:t>
            </a:r>
            <a:r>
              <a:rPr lang="en-ID" sz="1400" dirty="0" err="1">
                <a:latin typeface="BookmanOldStyle"/>
              </a:rPr>
              <a:t>penyusun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melaksanakan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penyusunan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dan daftar </a:t>
            </a:r>
            <a:r>
              <a:rPr lang="en-ID" sz="1400" dirty="0" err="1">
                <a:latin typeface="BookmanOldStyle"/>
              </a:rPr>
              <a:t>usulan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berpedoman</a:t>
            </a:r>
            <a:r>
              <a:rPr lang="en-ID" sz="1400" dirty="0">
                <a:latin typeface="BookmanOldStyle"/>
              </a:rPr>
              <a:t> pada </a:t>
            </a:r>
            <a:r>
              <a:rPr lang="en-ID" sz="1400" dirty="0" err="1">
                <a:latin typeface="BookmanOldStyle"/>
              </a:rPr>
              <a:t>Sistem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Informasi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memuat</a:t>
            </a:r>
            <a:r>
              <a:rPr lang="en-ID" sz="1400" dirty="0">
                <a:latin typeface="BookmanOldStyle"/>
              </a:rPr>
              <a:t>:</a:t>
            </a:r>
          </a:p>
          <a:p>
            <a:r>
              <a:rPr lang="en-ID" sz="1400" dirty="0">
                <a:latin typeface="BookmanOldStyle"/>
              </a:rPr>
              <a:t> </a:t>
            </a:r>
            <a:endParaRPr lang="en-ID" sz="1400" dirty="0"/>
          </a:p>
          <a:p>
            <a:pPr marL="685800" lvl="1" indent="-228600">
              <a:buFont typeface="+mj-lt"/>
              <a:buAutoNum type="alphaLcPeriod"/>
            </a:pPr>
            <a:r>
              <a:rPr lang="en-ID" sz="1400" dirty="0">
                <a:latin typeface="BookmanOldStyle"/>
              </a:rPr>
              <a:t>Daftar </a:t>
            </a: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program dan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masuk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ID" sz="1400" dirty="0">
                <a:latin typeface="BookmanOldStyle"/>
              </a:rPr>
              <a:t>Data dan </a:t>
            </a:r>
            <a:r>
              <a:rPr lang="en-ID" sz="1400" dirty="0" err="1">
                <a:latin typeface="BookmanOldStyle"/>
              </a:rPr>
              <a:t>informasi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tentang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pembiayaan</a:t>
            </a:r>
            <a:r>
              <a:rPr lang="en-ID" sz="1400" dirty="0">
                <a:latin typeface="BookmanOldStyle"/>
              </a:rPr>
              <a:t> Pembangunan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; dan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ID" sz="1400" dirty="0">
                <a:latin typeface="BookmanOldStyle"/>
              </a:rPr>
              <a:t>Data dan </a:t>
            </a:r>
            <a:r>
              <a:rPr lang="en-ID" sz="1400" dirty="0" err="1">
                <a:latin typeface="BookmanOldStyle"/>
              </a:rPr>
              <a:t>informasi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hasil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pencermatan</a:t>
            </a:r>
            <a:r>
              <a:rPr lang="en-ID" sz="1400" dirty="0">
                <a:latin typeface="BookmanOldStyle"/>
              </a:rPr>
              <a:t> RPJM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. </a:t>
            </a:r>
          </a:p>
          <a:p>
            <a:pPr>
              <a:buFont typeface="+mj-lt"/>
              <a:buAutoNum type="arabicPeriod"/>
            </a:pPr>
            <a:endParaRPr lang="en-ID" sz="1400" dirty="0">
              <a:latin typeface="BookmanOldStyle"/>
            </a:endParaRPr>
          </a:p>
          <a:p>
            <a:r>
              <a:rPr lang="en-ID" sz="1400" dirty="0">
                <a:latin typeface="BookmanOldStyle"/>
              </a:rPr>
              <a:t> 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paling </a:t>
            </a:r>
            <a:r>
              <a:rPr lang="en-ID" sz="1400" dirty="0" err="1">
                <a:latin typeface="BookmanOldStyle"/>
              </a:rPr>
              <a:t>sedikit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memuat</a:t>
            </a:r>
            <a:r>
              <a:rPr lang="en-ID" sz="1400" dirty="0">
                <a:latin typeface="BookmanOldStyle"/>
              </a:rPr>
              <a:t>: </a:t>
            </a:r>
          </a:p>
          <a:p>
            <a:endParaRPr lang="en-ID" sz="1400" dirty="0">
              <a:latin typeface="BookmanOldStyle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Evaluasi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pelaksanaan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tahun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sebelumnya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anggaran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biaya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Prioritas</a:t>
            </a:r>
            <a:r>
              <a:rPr lang="en-ID" sz="1400" dirty="0">
                <a:latin typeface="BookmanOldStyle"/>
              </a:rPr>
              <a:t> program,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, dan </a:t>
            </a:r>
            <a:r>
              <a:rPr lang="en-ID" sz="1400" dirty="0" err="1">
                <a:latin typeface="BookmanOldStyle"/>
              </a:rPr>
              <a:t>anggaran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dikelola</a:t>
            </a:r>
            <a:r>
              <a:rPr lang="en-ID" sz="1400" dirty="0">
                <a:latin typeface="BookmanOldStyle"/>
              </a:rPr>
              <a:t> oleh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Prioritas</a:t>
            </a:r>
            <a:r>
              <a:rPr lang="en-ID" sz="1400" dirty="0">
                <a:latin typeface="BookmanOldStyle"/>
              </a:rPr>
              <a:t> program,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, dan </a:t>
            </a:r>
            <a:r>
              <a:rPr lang="en-ID" sz="1400" dirty="0" err="1">
                <a:latin typeface="BookmanOldStyle"/>
              </a:rPr>
              <a:t>anggaran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dikelola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melalui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kerja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sama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antar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pihak</a:t>
            </a:r>
            <a:r>
              <a:rPr lang="en-ID" sz="1400" dirty="0">
                <a:latin typeface="BookmanOldStyle"/>
              </a:rPr>
              <a:t> lain;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program,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, dan </a:t>
            </a:r>
            <a:r>
              <a:rPr lang="en-ID" sz="1400" dirty="0" err="1">
                <a:latin typeface="BookmanOldStyle"/>
              </a:rPr>
              <a:t>anggaran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dikelola</a:t>
            </a:r>
            <a:r>
              <a:rPr lang="en-ID" sz="1400" dirty="0">
                <a:latin typeface="BookmanOldStyle"/>
              </a:rPr>
              <a:t> oleh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sebagai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kewenangan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penugasan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dari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pemerintah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pusat</a:t>
            </a:r>
            <a:r>
              <a:rPr lang="en-ID" sz="1400" dirty="0">
                <a:latin typeface="BookmanOldStyle"/>
              </a:rPr>
              <a:t>, </a:t>
            </a:r>
            <a:r>
              <a:rPr lang="en-ID" sz="1400" dirty="0" err="1">
                <a:latin typeface="BookmanOldStyle"/>
              </a:rPr>
              <a:t>pemerintah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daerah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provinsi</a:t>
            </a:r>
            <a:r>
              <a:rPr lang="en-ID" sz="1400" dirty="0">
                <a:latin typeface="BookmanOldStyle"/>
              </a:rPr>
              <a:t>, dan </a:t>
            </a:r>
            <a:r>
              <a:rPr lang="en-ID" sz="1400" dirty="0" err="1">
                <a:latin typeface="BookmanOldStyle"/>
              </a:rPr>
              <a:t>pemerintah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daerah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kabupaten</a:t>
            </a:r>
            <a:r>
              <a:rPr lang="en-ID" sz="1400" dirty="0">
                <a:latin typeface="BookmanOldStyle"/>
              </a:rPr>
              <a:t>/</a:t>
            </a:r>
            <a:r>
              <a:rPr lang="en-ID" sz="1400" dirty="0" err="1">
                <a:latin typeface="BookmanOldStyle"/>
              </a:rPr>
              <a:t>kota</a:t>
            </a:r>
            <a:r>
              <a:rPr lang="en-ID" sz="1400" dirty="0">
                <a:latin typeface="BookmanOldStyle"/>
              </a:rPr>
              <a:t>; dan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ID" sz="1400" dirty="0">
                <a:latin typeface="BookmanOldStyle"/>
              </a:rPr>
              <a:t>Tim </a:t>
            </a:r>
            <a:r>
              <a:rPr lang="en-ID" sz="1400" dirty="0" err="1">
                <a:latin typeface="BookmanOldStyle"/>
              </a:rPr>
              <a:t>Pelaksana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. </a:t>
            </a:r>
            <a:endParaRPr lang="en-ID" sz="1400" dirty="0">
              <a:effectLst/>
              <a:latin typeface="BookmanOldStyle"/>
            </a:endParaRPr>
          </a:p>
        </p:txBody>
      </p:sp>
      <p:sp>
        <p:nvSpPr>
          <p:cNvPr id="41" name="Rounded Rectangle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BB6E90E-231E-444B-B488-6692049D3C53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D0580AE-C80C-4848-A0D1-E5BEDF3E930B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  <p:sp>
        <p:nvSpPr>
          <p:cNvPr id="43" name="Rounded Rectangl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8357A0-79FB-994A-B57C-3A804F658D3F}"/>
              </a:ext>
            </a:extLst>
          </p:cNvPr>
          <p:cNvSpPr/>
          <p:nvPr/>
        </p:nvSpPr>
        <p:spPr>
          <a:xfrm>
            <a:off x="6083473" y="5963637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03A263-3BFF-604E-8255-550533868666}"/>
              </a:ext>
            </a:extLst>
          </p:cNvPr>
          <p:cNvSpPr txBox="1">
            <a:spLocks/>
          </p:cNvSpPr>
          <p:nvPr/>
        </p:nvSpPr>
        <p:spPr>
          <a:xfrm>
            <a:off x="6144309" y="6090985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SELANJUTNYA ▶︎</a:t>
            </a:r>
          </a:p>
          <a:p>
            <a:pPr algn="l"/>
            <a:endParaRPr lang="en-US" sz="1600" dirty="0"/>
          </a:p>
        </p:txBody>
      </p:sp>
      <p:sp>
        <p:nvSpPr>
          <p:cNvPr id="47" name="Rounded Rectangle 46">
            <a:hlinkClick r:id="rId2" action="ppaction://hlinksldjump"/>
            <a:extLst>
              <a:ext uri="{FF2B5EF4-FFF2-40B4-BE49-F238E27FC236}">
                <a16:creationId xmlns:a16="http://schemas.microsoft.com/office/drawing/2014/main" id="{D70050B1-66EC-0044-992A-544953FAE3BA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Subtitle 2">
            <a:hlinkClick r:id="rId2" action="ppaction://hlinksldjump"/>
            <a:extLst>
              <a:ext uri="{FF2B5EF4-FFF2-40B4-BE49-F238E27FC236}">
                <a16:creationId xmlns:a16="http://schemas.microsoft.com/office/drawing/2014/main" id="{F3955E94-3C7E-414E-8DE6-762220011653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49" name="Rounded Rectangle 48">
            <a:hlinkClick r:id="rId3" action="ppaction://hlinksldjump"/>
            <a:extLst>
              <a:ext uri="{FF2B5EF4-FFF2-40B4-BE49-F238E27FC236}">
                <a16:creationId xmlns:a16="http://schemas.microsoft.com/office/drawing/2014/main" id="{614D4C2A-EC7D-3440-97AC-3F1193427170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1BA6C935-5B08-2644-ACDC-9C2177867489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51" name="Rounded Rectangle 50">
            <a:hlinkClick r:id="rId4" action="ppaction://hlinksldjump"/>
            <a:extLst>
              <a:ext uri="{FF2B5EF4-FFF2-40B4-BE49-F238E27FC236}">
                <a16:creationId xmlns:a16="http://schemas.microsoft.com/office/drawing/2014/main" id="{C4DAAF78-6A54-7948-8033-FEA775E891BE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hlinkClick r:id="rId5" action="ppaction://hlinksldjump"/>
            <a:extLst>
              <a:ext uri="{FF2B5EF4-FFF2-40B4-BE49-F238E27FC236}">
                <a16:creationId xmlns:a16="http://schemas.microsoft.com/office/drawing/2014/main" id="{7DE34E52-26C0-6D48-BEC2-A8FC9E001D43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AF93F969-8B9E-634C-93AE-54D3788AB8F8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4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131584FB-5CFB-1242-8D56-DACFB012B00B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57" name="Rounded Rectangle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5030452-E88E-1441-8330-30CFF3695778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A76D75-F3EA-5F40-A2C5-65220965FB26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59" name="Subtitle 2">
            <a:hlinkClick r:id="rId6"/>
            <a:extLst>
              <a:ext uri="{FF2B5EF4-FFF2-40B4-BE49-F238E27FC236}">
                <a16:creationId xmlns:a16="http://schemas.microsoft.com/office/drawing/2014/main" id="{4D15DAC4-EDCE-8743-8B98-2E76773C9A4E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1849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FD5BD-6C60-BF42-A596-A26B51436F98}"/>
              </a:ext>
            </a:extLst>
          </p:cNvPr>
          <p:cNvSpPr/>
          <p:nvPr/>
        </p:nvSpPr>
        <p:spPr>
          <a:xfrm>
            <a:off x="4187532" y="525695"/>
            <a:ext cx="7413913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FD038-7678-2E4E-8850-F1962D9C5418}"/>
              </a:ext>
            </a:extLst>
          </p:cNvPr>
          <p:cNvSpPr/>
          <p:nvPr/>
        </p:nvSpPr>
        <p:spPr>
          <a:xfrm>
            <a:off x="4297367" y="516392"/>
            <a:ext cx="7413913" cy="1351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ID" sz="1400" dirty="0" err="1">
                <a:latin typeface="BookmanOldStyle"/>
              </a:rPr>
              <a:t>Penyusunan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dan daftar </a:t>
            </a:r>
            <a:r>
              <a:rPr lang="en-ID" sz="1400" dirty="0" err="1">
                <a:latin typeface="BookmanOldStyle"/>
              </a:rPr>
              <a:t>usulan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78087-3082-2D49-91A4-8DE1390309F4}"/>
              </a:ext>
            </a:extLst>
          </p:cNvPr>
          <p:cNvSpPr/>
          <p:nvPr/>
        </p:nvSpPr>
        <p:spPr>
          <a:xfrm>
            <a:off x="4202396" y="140061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400" dirty="0">
                <a:latin typeface="BookmanOldStyle"/>
              </a:rPr>
              <a:t>Tim </a:t>
            </a:r>
            <a:r>
              <a:rPr lang="en-ID" sz="1400" dirty="0" err="1">
                <a:latin typeface="BookmanOldStyle"/>
              </a:rPr>
              <a:t>penyusun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menyampaikan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kepada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kepala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untuk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diperiksa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dilengkapi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berita</a:t>
            </a:r>
            <a:r>
              <a:rPr lang="en-ID" sz="1400" dirty="0">
                <a:latin typeface="BookmanOldStyle"/>
              </a:rPr>
              <a:t> acara. </a:t>
            </a:r>
            <a:endParaRPr lang="en-ID" sz="1400" dirty="0"/>
          </a:p>
          <a:p>
            <a:endParaRPr lang="en-ID" sz="1400" dirty="0">
              <a:latin typeface="BookmanOldStyle"/>
            </a:endParaRPr>
          </a:p>
          <a:p>
            <a:r>
              <a:rPr lang="en-ID" sz="1400" dirty="0" err="1">
                <a:latin typeface="BookmanOldStyle"/>
              </a:rPr>
              <a:t>Dalam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hal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kepala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tidak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menyetujui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, </a:t>
            </a:r>
            <a:r>
              <a:rPr lang="en-ID" sz="1400" dirty="0" err="1">
                <a:latin typeface="BookmanOldStyle"/>
              </a:rPr>
              <a:t>kepala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meminta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tim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penyusun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untuk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melakukan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perbaikan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dokumen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tidak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menambahkan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baru</a:t>
            </a:r>
            <a:r>
              <a:rPr lang="en-ID" sz="1400" dirty="0">
                <a:latin typeface="BookmanOldStyle"/>
              </a:rPr>
              <a:t> di </a:t>
            </a:r>
            <a:r>
              <a:rPr lang="en-ID" sz="1400" dirty="0" err="1">
                <a:latin typeface="BookmanOldStyle"/>
              </a:rPr>
              <a:t>luar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hasil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kesepakatan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tim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. </a:t>
            </a:r>
            <a:endParaRPr lang="en-ID" sz="1400" dirty="0"/>
          </a:p>
          <a:p>
            <a:endParaRPr lang="en-ID" sz="1400" dirty="0">
              <a:latin typeface="BookmanOldStyle"/>
            </a:endParaRPr>
          </a:p>
          <a:p>
            <a:r>
              <a:rPr lang="en-ID" sz="1400" dirty="0" err="1">
                <a:latin typeface="BookmanOldStyle"/>
              </a:rPr>
              <a:t>Dalam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hal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kepala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menyetujui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, </a:t>
            </a:r>
            <a:r>
              <a:rPr lang="en-ID" sz="1400" dirty="0" err="1">
                <a:latin typeface="BookmanOldStyle"/>
              </a:rPr>
              <a:t>kepala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meminta</a:t>
            </a:r>
            <a:r>
              <a:rPr lang="en-ID" sz="1400" dirty="0">
                <a:latin typeface="BookmanOldStyle"/>
              </a:rPr>
              <a:t> BPD </a:t>
            </a:r>
            <a:r>
              <a:rPr lang="en-ID" sz="1400" dirty="0" err="1">
                <a:latin typeface="BookmanOldStyle"/>
              </a:rPr>
              <a:t>menyelenggarakan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Musyawarah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tentang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perencanaan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. </a:t>
            </a:r>
            <a:endParaRPr lang="en-ID" sz="1400" dirty="0">
              <a:effectLst/>
            </a:endParaRPr>
          </a:p>
        </p:txBody>
      </p:sp>
      <p:sp>
        <p:nvSpPr>
          <p:cNvPr id="40" name="Rounded Rectangle 3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EFB90B-406F-084B-BA57-0DB9C60C0FC7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355F7C5-91C1-3446-B77F-0BEC0B1C9474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  <p:sp>
        <p:nvSpPr>
          <p:cNvPr id="42" name="Rounded Rectangle 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4DE110-3687-0843-9382-9CD4AE612383}"/>
              </a:ext>
            </a:extLst>
          </p:cNvPr>
          <p:cNvSpPr/>
          <p:nvPr/>
        </p:nvSpPr>
        <p:spPr>
          <a:xfrm>
            <a:off x="6083473" y="5963637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B0DE72-E481-3D46-A8AB-B1632192B97F}"/>
              </a:ext>
            </a:extLst>
          </p:cNvPr>
          <p:cNvSpPr txBox="1">
            <a:spLocks/>
          </p:cNvSpPr>
          <p:nvPr/>
        </p:nvSpPr>
        <p:spPr>
          <a:xfrm>
            <a:off x="6144309" y="6090985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SELANJUTNYA ▶︎</a:t>
            </a:r>
          </a:p>
          <a:p>
            <a:pPr algn="l"/>
            <a:endParaRPr lang="en-US" sz="1600" dirty="0"/>
          </a:p>
        </p:txBody>
      </p:sp>
      <p:sp>
        <p:nvSpPr>
          <p:cNvPr id="46" name="Rounded Rectangle 45">
            <a:hlinkClick r:id="rId2" action="ppaction://hlinksldjump"/>
            <a:extLst>
              <a:ext uri="{FF2B5EF4-FFF2-40B4-BE49-F238E27FC236}">
                <a16:creationId xmlns:a16="http://schemas.microsoft.com/office/drawing/2014/main" id="{76FA698D-7F79-E34D-81C2-1318B1F6FB35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Subtitle 2">
            <a:hlinkClick r:id="rId2" action="ppaction://hlinksldjump"/>
            <a:extLst>
              <a:ext uri="{FF2B5EF4-FFF2-40B4-BE49-F238E27FC236}">
                <a16:creationId xmlns:a16="http://schemas.microsoft.com/office/drawing/2014/main" id="{FAA8E3EE-BB23-6F4F-9B19-7C99429B692E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48" name="Rounded Rectangle 47">
            <a:hlinkClick r:id="rId3" action="ppaction://hlinksldjump"/>
            <a:extLst>
              <a:ext uri="{FF2B5EF4-FFF2-40B4-BE49-F238E27FC236}">
                <a16:creationId xmlns:a16="http://schemas.microsoft.com/office/drawing/2014/main" id="{C961A9B2-B295-9645-BD11-AA8B1FF6FA7D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1C29CEB4-15C7-1C47-AE9A-5C9F87A4444C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50" name="Rounded Rectangle 49">
            <a:hlinkClick r:id="rId4" action="ppaction://hlinksldjump"/>
            <a:extLst>
              <a:ext uri="{FF2B5EF4-FFF2-40B4-BE49-F238E27FC236}">
                <a16:creationId xmlns:a16="http://schemas.microsoft.com/office/drawing/2014/main" id="{21EFE372-DB4D-234A-B589-2DAAF30A81A0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hlinkClick r:id="rId5" action="ppaction://hlinksldjump"/>
            <a:extLst>
              <a:ext uri="{FF2B5EF4-FFF2-40B4-BE49-F238E27FC236}">
                <a16:creationId xmlns:a16="http://schemas.microsoft.com/office/drawing/2014/main" id="{B6B7A25E-96F6-B346-9060-7065158109AE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21D77358-728B-E444-926F-DE3827F97C20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3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B9D3A234-1367-4F49-8A98-2EA6604133CC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54" name="Rounded Rectangle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32953FF-FB7E-C447-B67A-3F25B782805D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41E2915-8AED-8241-911C-F673E43EA3AD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56" name="Rounded Rectangle 55">
            <a:hlinkClick r:id="rId6" action="ppaction://hlinksldjump"/>
            <a:extLst>
              <a:ext uri="{FF2B5EF4-FFF2-40B4-BE49-F238E27FC236}">
                <a16:creationId xmlns:a16="http://schemas.microsoft.com/office/drawing/2014/main" id="{DFC3B661-D852-C747-A8F9-AB0ED7689A07}"/>
              </a:ext>
            </a:extLst>
          </p:cNvPr>
          <p:cNvSpPr/>
          <p:nvPr/>
        </p:nvSpPr>
        <p:spPr>
          <a:xfrm>
            <a:off x="10240636" y="5221245"/>
            <a:ext cx="1360809" cy="408784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btitle 2">
            <a:hlinkClick r:id="rId6" action="ppaction://hlinksldjump"/>
            <a:extLst>
              <a:ext uri="{FF2B5EF4-FFF2-40B4-BE49-F238E27FC236}">
                <a16:creationId xmlns:a16="http://schemas.microsoft.com/office/drawing/2014/main" id="{AC65613F-1E39-3341-99B5-1938EE057EC9}"/>
              </a:ext>
            </a:extLst>
          </p:cNvPr>
          <p:cNvSpPr txBox="1">
            <a:spLocks/>
          </p:cNvSpPr>
          <p:nvPr/>
        </p:nvSpPr>
        <p:spPr>
          <a:xfrm>
            <a:off x="10256909" y="5295061"/>
            <a:ext cx="1344536" cy="2318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 form           ▶︎  </a:t>
            </a:r>
          </a:p>
          <a:p>
            <a:pPr algn="l"/>
            <a:endParaRPr lang="en-US" sz="1100" dirty="0"/>
          </a:p>
        </p:txBody>
      </p:sp>
      <p:sp>
        <p:nvSpPr>
          <p:cNvPr id="58" name="Subtitle 2">
            <a:hlinkClick r:id="rId7"/>
            <a:extLst>
              <a:ext uri="{FF2B5EF4-FFF2-40B4-BE49-F238E27FC236}">
                <a16:creationId xmlns:a16="http://schemas.microsoft.com/office/drawing/2014/main" id="{A0BD767E-986C-4945-9048-E49538933203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0480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FD5BD-6C60-BF42-A596-A26B51436F98}"/>
              </a:ext>
            </a:extLst>
          </p:cNvPr>
          <p:cNvSpPr/>
          <p:nvPr/>
        </p:nvSpPr>
        <p:spPr>
          <a:xfrm>
            <a:off x="4187532" y="525695"/>
            <a:ext cx="7413913" cy="53539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FD038-7678-2E4E-8850-F1962D9C5418}"/>
              </a:ext>
            </a:extLst>
          </p:cNvPr>
          <p:cNvSpPr/>
          <p:nvPr/>
        </p:nvSpPr>
        <p:spPr>
          <a:xfrm>
            <a:off x="4297367" y="516392"/>
            <a:ext cx="7413913" cy="102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ID" sz="1400" dirty="0">
                <a:latin typeface="BookmanOldStyle"/>
              </a:rPr>
              <a:t>FORM 1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953F3D3-F396-784A-9B69-F735888C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87745" y="1181967"/>
            <a:ext cx="7413699" cy="4505307"/>
          </a:xfrm>
          <a:prstGeom prst="rect">
            <a:avLst/>
          </a:prstGeom>
        </p:spPr>
      </p:pic>
      <p:sp>
        <p:nvSpPr>
          <p:cNvPr id="46" name="Rounded Rectangle 45">
            <a:hlinkClick r:id="rId3" action="ppaction://hlinksldjump"/>
            <a:extLst>
              <a:ext uri="{FF2B5EF4-FFF2-40B4-BE49-F238E27FC236}">
                <a16:creationId xmlns:a16="http://schemas.microsoft.com/office/drawing/2014/main" id="{D9E9CE77-431C-0042-B42E-ABE5C10D4093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D08E3F63-2291-994F-A741-D25EBEFCF526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48" name="Rounded 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618EDB95-8B5B-A449-B36B-446114D0046D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447B50C0-310D-AD4E-905F-DB248FC2C80E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50" name="Rounded Rectangle 49">
            <a:hlinkClick r:id="rId5" action="ppaction://hlinksldjump"/>
            <a:extLst>
              <a:ext uri="{FF2B5EF4-FFF2-40B4-BE49-F238E27FC236}">
                <a16:creationId xmlns:a16="http://schemas.microsoft.com/office/drawing/2014/main" id="{22952D37-8467-144D-8B64-FF870860741B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hlinkClick r:id="rId6" action="ppaction://hlinksldjump"/>
            <a:extLst>
              <a:ext uri="{FF2B5EF4-FFF2-40B4-BE49-F238E27FC236}">
                <a16:creationId xmlns:a16="http://schemas.microsoft.com/office/drawing/2014/main" id="{A651AC3F-DF92-4C4F-943B-56353C2F5335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btitle 2">
            <a:hlinkClick r:id="rId6" action="ppaction://hlinksldjump"/>
            <a:extLst>
              <a:ext uri="{FF2B5EF4-FFF2-40B4-BE49-F238E27FC236}">
                <a16:creationId xmlns:a16="http://schemas.microsoft.com/office/drawing/2014/main" id="{EB0B81BF-A2E8-3043-A1D2-A2645CC2E27F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3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415452E1-6612-1A4E-AB22-CCC252616977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56" name="Rounded Rectangle 5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62EDA44-C07F-8B43-A8D6-1C37D8B6D9B8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49606B6-0760-8B4A-8CB4-D0E1F7AF9DEE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58" name="Rounded Rectangle 5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22D29A-E561-484F-A9A6-E94A7BAE6A3F}"/>
              </a:ext>
            </a:extLst>
          </p:cNvPr>
          <p:cNvSpPr/>
          <p:nvPr/>
        </p:nvSpPr>
        <p:spPr>
          <a:xfrm>
            <a:off x="10488291" y="6015152"/>
            <a:ext cx="1360809" cy="4087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942C06-D877-554F-8FDA-8FD11DF351FD}"/>
              </a:ext>
            </a:extLst>
          </p:cNvPr>
          <p:cNvSpPr txBox="1">
            <a:spLocks/>
          </p:cNvSpPr>
          <p:nvPr/>
        </p:nvSpPr>
        <p:spPr>
          <a:xfrm>
            <a:off x="10504564" y="6088968"/>
            <a:ext cx="1344536" cy="2318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 form           ▶︎  </a:t>
            </a:r>
          </a:p>
          <a:p>
            <a:pPr algn="l"/>
            <a:endParaRPr lang="en-US" sz="1100" dirty="0"/>
          </a:p>
        </p:txBody>
      </p:sp>
      <p:sp>
        <p:nvSpPr>
          <p:cNvPr id="60" name="Subtitle 2">
            <a:hlinkClick r:id="rId7"/>
            <a:extLst>
              <a:ext uri="{FF2B5EF4-FFF2-40B4-BE49-F238E27FC236}">
                <a16:creationId xmlns:a16="http://schemas.microsoft.com/office/drawing/2014/main" id="{C2BCC990-1D7D-0F40-BCB9-818B09217706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  <p:sp>
        <p:nvSpPr>
          <p:cNvPr id="61" name="Rounded Rectangle 6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2BA56CA-4A80-8944-A91C-5786468FA485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147292-C71A-2F4E-B555-D8F8037C6EAB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184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FD5BD-6C60-BF42-A596-A26B51436F98}"/>
              </a:ext>
            </a:extLst>
          </p:cNvPr>
          <p:cNvSpPr/>
          <p:nvPr/>
        </p:nvSpPr>
        <p:spPr>
          <a:xfrm>
            <a:off x="4187532" y="525695"/>
            <a:ext cx="7413913" cy="53539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FD038-7678-2E4E-8850-F1962D9C5418}"/>
              </a:ext>
            </a:extLst>
          </p:cNvPr>
          <p:cNvSpPr/>
          <p:nvPr/>
        </p:nvSpPr>
        <p:spPr>
          <a:xfrm>
            <a:off x="4297367" y="516392"/>
            <a:ext cx="7413913" cy="102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ID" sz="1400" dirty="0">
                <a:latin typeface="BookmanOldStyle"/>
              </a:rPr>
              <a:t>FORM 2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1EAEE88-222B-5D49-B070-1D1723A7F1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87532" y="1191718"/>
            <a:ext cx="7413913" cy="4505437"/>
          </a:xfrm>
          <a:prstGeom prst="rect">
            <a:avLst/>
          </a:prstGeom>
        </p:spPr>
      </p:pic>
      <p:sp>
        <p:nvSpPr>
          <p:cNvPr id="46" name="Rounded Rectangle 45">
            <a:hlinkClick r:id="rId3" action="ppaction://hlinksldjump"/>
            <a:extLst>
              <a:ext uri="{FF2B5EF4-FFF2-40B4-BE49-F238E27FC236}">
                <a16:creationId xmlns:a16="http://schemas.microsoft.com/office/drawing/2014/main" id="{7ED5EFA1-D348-9C49-95E0-A4A868A2DB64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261AD4EB-2E37-CD4C-A3C7-E6FC5F319D43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48" name="Rounded 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B2FB6BE5-807C-DD4D-937F-2D6B541C7387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C8D36F47-6B8A-C848-83A5-E76862BDAD5A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50" name="Rounded Rectangle 49">
            <a:hlinkClick r:id="rId5" action="ppaction://hlinksldjump"/>
            <a:extLst>
              <a:ext uri="{FF2B5EF4-FFF2-40B4-BE49-F238E27FC236}">
                <a16:creationId xmlns:a16="http://schemas.microsoft.com/office/drawing/2014/main" id="{B16CF9E6-A8C4-D444-9A1A-D3A5195AA354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hlinkClick r:id="rId6" action="ppaction://hlinksldjump"/>
            <a:extLst>
              <a:ext uri="{FF2B5EF4-FFF2-40B4-BE49-F238E27FC236}">
                <a16:creationId xmlns:a16="http://schemas.microsoft.com/office/drawing/2014/main" id="{B95E0A79-3EC6-C445-8EC3-5FFF3D428F9D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btitle 2">
            <a:hlinkClick r:id="rId6" action="ppaction://hlinksldjump"/>
            <a:extLst>
              <a:ext uri="{FF2B5EF4-FFF2-40B4-BE49-F238E27FC236}">
                <a16:creationId xmlns:a16="http://schemas.microsoft.com/office/drawing/2014/main" id="{BEDF9C7D-66E3-544E-B79E-62A46C64ECAF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3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C757C5F9-78D3-7044-8AF4-7C93CF54E111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56" name="Rounded Rectangle 5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E41B72F-BAB6-5A44-9600-538065E5B794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62D1561-0402-924C-9B90-F5ECCB9ACF16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58" name="Rounded Rectangle 5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9F7956-C922-3F4E-8C91-6AE6723574F9}"/>
              </a:ext>
            </a:extLst>
          </p:cNvPr>
          <p:cNvSpPr/>
          <p:nvPr/>
        </p:nvSpPr>
        <p:spPr>
          <a:xfrm>
            <a:off x="10488291" y="6015152"/>
            <a:ext cx="1360809" cy="4087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925102C-FDCB-AF42-9BFD-F1B9E16135FB}"/>
              </a:ext>
            </a:extLst>
          </p:cNvPr>
          <p:cNvSpPr txBox="1">
            <a:spLocks/>
          </p:cNvSpPr>
          <p:nvPr/>
        </p:nvSpPr>
        <p:spPr>
          <a:xfrm>
            <a:off x="10504564" y="6088968"/>
            <a:ext cx="1344536" cy="2318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 form           ▶︎  </a:t>
            </a:r>
          </a:p>
          <a:p>
            <a:pPr algn="l"/>
            <a:endParaRPr lang="en-US" sz="1100" dirty="0"/>
          </a:p>
        </p:txBody>
      </p:sp>
      <p:sp>
        <p:nvSpPr>
          <p:cNvPr id="60" name="Subtitle 2">
            <a:hlinkClick r:id="rId7"/>
            <a:extLst>
              <a:ext uri="{FF2B5EF4-FFF2-40B4-BE49-F238E27FC236}">
                <a16:creationId xmlns:a16="http://schemas.microsoft.com/office/drawing/2014/main" id="{FA0D6991-F40A-604F-AEB1-BF353C7743D9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  <p:sp>
        <p:nvSpPr>
          <p:cNvPr id="61" name="Rounded Rectangle 6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DC5B368-C700-3740-8F22-6E530EF1CE9D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73FA23-6D8A-7540-8867-3FEB3DA086F9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707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FD5BD-6C60-BF42-A596-A26B51436F98}"/>
              </a:ext>
            </a:extLst>
          </p:cNvPr>
          <p:cNvSpPr/>
          <p:nvPr/>
        </p:nvSpPr>
        <p:spPr>
          <a:xfrm>
            <a:off x="4187532" y="525695"/>
            <a:ext cx="7413913" cy="53539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FD038-7678-2E4E-8850-F1962D9C5418}"/>
              </a:ext>
            </a:extLst>
          </p:cNvPr>
          <p:cNvSpPr/>
          <p:nvPr/>
        </p:nvSpPr>
        <p:spPr>
          <a:xfrm>
            <a:off x="4297367" y="516392"/>
            <a:ext cx="7413913" cy="102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ID" sz="1400" dirty="0">
                <a:latin typeface="BookmanOldStyle"/>
              </a:rPr>
              <a:t>FORM 3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0D5474F-09B0-184B-8F0D-4BDD5C9F53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69472" y="1188433"/>
            <a:ext cx="7363863" cy="3878242"/>
          </a:xfrm>
          <a:prstGeom prst="rect">
            <a:avLst/>
          </a:prstGeom>
        </p:spPr>
      </p:pic>
      <p:sp>
        <p:nvSpPr>
          <p:cNvPr id="40" name="Rounded Rectangle 3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F33F084-4E6D-5B45-93DF-CEBA7B93EDF3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6D9DAC3-5FC8-4146-9EB6-FB29D3E5F20C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  <p:sp>
        <p:nvSpPr>
          <p:cNvPr id="42" name="Rounded Rectangle 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78CD3C-6407-3A4D-A0A4-F68425BE2F85}"/>
              </a:ext>
            </a:extLst>
          </p:cNvPr>
          <p:cNvSpPr/>
          <p:nvPr/>
        </p:nvSpPr>
        <p:spPr>
          <a:xfrm>
            <a:off x="6083473" y="5963637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55A2CB-50B0-E245-9465-72325BA3A693}"/>
              </a:ext>
            </a:extLst>
          </p:cNvPr>
          <p:cNvSpPr txBox="1">
            <a:spLocks/>
          </p:cNvSpPr>
          <p:nvPr/>
        </p:nvSpPr>
        <p:spPr>
          <a:xfrm>
            <a:off x="6144309" y="6090985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SELANJUTNYA ▶︎</a:t>
            </a:r>
          </a:p>
          <a:p>
            <a:pPr algn="l"/>
            <a:endParaRPr lang="en-US" sz="1600" dirty="0"/>
          </a:p>
        </p:txBody>
      </p:sp>
      <p:sp>
        <p:nvSpPr>
          <p:cNvPr id="54" name="Rounded Rectangle 53">
            <a:hlinkClick r:id="rId3" action="ppaction://hlinksldjump"/>
            <a:extLst>
              <a:ext uri="{FF2B5EF4-FFF2-40B4-BE49-F238E27FC236}">
                <a16:creationId xmlns:a16="http://schemas.microsoft.com/office/drawing/2014/main" id="{D2CA20A1-5E55-574D-8474-B082E32B596D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EE543F17-F5AA-D640-8155-25A198667A22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56" name="Rounded Rectangle 55">
            <a:hlinkClick r:id="rId4" action="ppaction://hlinksldjump"/>
            <a:extLst>
              <a:ext uri="{FF2B5EF4-FFF2-40B4-BE49-F238E27FC236}">
                <a16:creationId xmlns:a16="http://schemas.microsoft.com/office/drawing/2014/main" id="{7AF1F019-33BD-B84F-ADDE-D1250426ACAA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C5D6ABF7-6FD6-2942-A9F0-72BAC86A8BD5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58" name="Rounded Rectangle 57">
            <a:hlinkClick r:id="rId5" action="ppaction://hlinksldjump"/>
            <a:extLst>
              <a:ext uri="{FF2B5EF4-FFF2-40B4-BE49-F238E27FC236}">
                <a16:creationId xmlns:a16="http://schemas.microsoft.com/office/drawing/2014/main" id="{9837F244-D037-F146-B0E4-16D6B8CCD065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hlinkClick r:id="rId6" action="ppaction://hlinksldjump"/>
            <a:extLst>
              <a:ext uri="{FF2B5EF4-FFF2-40B4-BE49-F238E27FC236}">
                <a16:creationId xmlns:a16="http://schemas.microsoft.com/office/drawing/2014/main" id="{4754D099-A030-AC49-9B2E-9F17EC5E9D11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btitle 2">
            <a:hlinkClick r:id="rId6" action="ppaction://hlinksldjump"/>
            <a:extLst>
              <a:ext uri="{FF2B5EF4-FFF2-40B4-BE49-F238E27FC236}">
                <a16:creationId xmlns:a16="http://schemas.microsoft.com/office/drawing/2014/main" id="{263E71B8-4F6F-3E4F-B688-AB5D950451EA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61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3618A7B3-B467-DC4C-B9AC-8D0551841950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64" name="Rounded Rectangle 6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C91EA65-DA50-CC42-83A1-11B2A9BE28BD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26D849A-CCA5-CF47-ACC1-A94CADB05085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66" name="Subtitle 2">
            <a:hlinkClick r:id="rId7"/>
            <a:extLst>
              <a:ext uri="{FF2B5EF4-FFF2-40B4-BE49-F238E27FC236}">
                <a16:creationId xmlns:a16="http://schemas.microsoft.com/office/drawing/2014/main" id="{C8272FD3-3615-7249-A425-A2FCB4473849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133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FD5BD-6C60-BF42-A596-A26B51436F98}"/>
              </a:ext>
            </a:extLst>
          </p:cNvPr>
          <p:cNvSpPr/>
          <p:nvPr/>
        </p:nvSpPr>
        <p:spPr>
          <a:xfrm>
            <a:off x="4187532" y="525695"/>
            <a:ext cx="7413913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FD038-7678-2E4E-8850-F1962D9C5418}"/>
              </a:ext>
            </a:extLst>
          </p:cNvPr>
          <p:cNvSpPr/>
          <p:nvPr/>
        </p:nvSpPr>
        <p:spPr>
          <a:xfrm>
            <a:off x="4297367" y="516392"/>
            <a:ext cx="7413913" cy="16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ID" sz="1400" dirty="0" err="1">
                <a:latin typeface="BookmanOldStyle"/>
              </a:rPr>
              <a:t>Penyusunan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, </a:t>
            </a:r>
            <a:r>
              <a:rPr lang="en-ID" sz="1400" dirty="0" err="1">
                <a:latin typeface="BookmanOldStyle"/>
              </a:rPr>
              <a:t>serta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desain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teknis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anggaran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biaya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 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DB6B163-3B56-4347-B454-AFFC674DCD9C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82FC7DD-7F38-6345-965A-F2B07C50F873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  <p:sp>
        <p:nvSpPr>
          <p:cNvPr id="32" name="Rounded Rectangl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6919F8-829F-4A4B-A1F4-6B3F9D930BFA}"/>
              </a:ext>
            </a:extLst>
          </p:cNvPr>
          <p:cNvSpPr/>
          <p:nvPr/>
        </p:nvSpPr>
        <p:spPr>
          <a:xfrm>
            <a:off x="6083473" y="5963637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C505C2-1B0F-0844-8294-D6527166A621}"/>
              </a:ext>
            </a:extLst>
          </p:cNvPr>
          <p:cNvSpPr txBox="1">
            <a:spLocks/>
          </p:cNvSpPr>
          <p:nvPr/>
        </p:nvSpPr>
        <p:spPr>
          <a:xfrm>
            <a:off x="6144309" y="6090985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SELANJUTNYA ▶︎</a:t>
            </a:r>
          </a:p>
          <a:p>
            <a:pPr algn="l"/>
            <a:endParaRPr lang="en-US" sz="1600" dirty="0"/>
          </a:p>
        </p:txBody>
      </p:sp>
      <p:sp>
        <p:nvSpPr>
          <p:cNvPr id="44" name="Rounded Rectangle 43">
            <a:hlinkClick r:id="rId2" action="ppaction://hlinksldjump"/>
            <a:extLst>
              <a:ext uri="{FF2B5EF4-FFF2-40B4-BE49-F238E27FC236}">
                <a16:creationId xmlns:a16="http://schemas.microsoft.com/office/drawing/2014/main" id="{1F841811-E614-F942-839F-20B1D8406DA1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ubtitle 2">
            <a:hlinkClick r:id="rId2" action="ppaction://hlinksldjump"/>
            <a:extLst>
              <a:ext uri="{FF2B5EF4-FFF2-40B4-BE49-F238E27FC236}">
                <a16:creationId xmlns:a16="http://schemas.microsoft.com/office/drawing/2014/main" id="{A991A626-50FD-0C43-B9BF-693243902A23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46" name="Rounded Rectangle 45">
            <a:hlinkClick r:id="rId3" action="ppaction://hlinksldjump"/>
            <a:extLst>
              <a:ext uri="{FF2B5EF4-FFF2-40B4-BE49-F238E27FC236}">
                <a16:creationId xmlns:a16="http://schemas.microsoft.com/office/drawing/2014/main" id="{A9DFAEE4-49E7-0A4A-8DC9-086F9E8E39D8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E7633CBB-C67D-5843-9D75-8F0CCE778595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48" name="Rounded 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55E59266-4D17-A245-9C0B-93E787E65FF0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hlinkClick r:id="rId5" action="ppaction://hlinksldjump"/>
            <a:extLst>
              <a:ext uri="{FF2B5EF4-FFF2-40B4-BE49-F238E27FC236}">
                <a16:creationId xmlns:a16="http://schemas.microsoft.com/office/drawing/2014/main" id="{F9A92F58-1769-CC46-AC33-46487F339DF5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F0F32A43-9D7D-464B-8D6F-A1248D584B7C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1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5E0EE2FA-1CA0-6E44-AA34-D8C369A7701F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52" name="Rounded Rectangle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B77AB92-D842-A34B-B815-3A19F92119A8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B39CD98-476D-1240-A936-A18CE73F1B2E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54" name="Subtitle 2">
            <a:hlinkClick r:id="rId6"/>
            <a:extLst>
              <a:ext uri="{FF2B5EF4-FFF2-40B4-BE49-F238E27FC236}">
                <a16:creationId xmlns:a16="http://schemas.microsoft.com/office/drawing/2014/main" id="{ECA3D0AF-215C-D945-A2D6-CEC962575EAF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2015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A3E8E695-BF20-7249-BF33-37374015DF32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btitle 2">
            <a:hlinkClick r:id="rId2" action="ppaction://hlinksldjump"/>
            <a:extLst>
              <a:ext uri="{FF2B5EF4-FFF2-40B4-BE49-F238E27FC236}">
                <a16:creationId xmlns:a16="http://schemas.microsoft.com/office/drawing/2014/main" id="{6E32B897-EAF8-6A47-99BB-1841CC8E10B6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23" name="Rounded 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9B9DDCA4-9096-7A4D-9E84-A2CE3EE48842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82D7934A-F3D2-2E4A-A9B7-004B670118AF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26" name="Rounded 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04B2DF71-A98A-6445-8434-6A405A06A950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hlinkClick r:id="rId5" action="ppaction://hlinksldjump"/>
            <a:extLst>
              <a:ext uri="{FF2B5EF4-FFF2-40B4-BE49-F238E27FC236}">
                <a16:creationId xmlns:a16="http://schemas.microsoft.com/office/drawing/2014/main" id="{49EF82EC-AA82-284B-A0AD-1FB4579F0D08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B7682C79-DCE4-E142-91F9-ED5C5F6D2849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30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009EB503-AE10-9842-943F-1B3CBA57989B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6F28E3-B9E0-524B-A327-F1E88BAA9398}"/>
              </a:ext>
            </a:extLst>
          </p:cNvPr>
          <p:cNvSpPr/>
          <p:nvPr/>
        </p:nvSpPr>
        <p:spPr>
          <a:xfrm>
            <a:off x="4681360" y="630083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400" dirty="0" err="1">
                <a:latin typeface="BookmanOldStyle"/>
              </a:rPr>
              <a:t>Kepala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melaksanakan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Musrenbang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untuk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membahas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menyepakati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. </a:t>
            </a:r>
          </a:p>
          <a:p>
            <a:endParaRPr lang="en-ID" sz="1400" dirty="0"/>
          </a:p>
          <a:p>
            <a:r>
              <a:rPr lang="en-ID" sz="1400" dirty="0" err="1">
                <a:latin typeface="BookmanOldStyle"/>
              </a:rPr>
              <a:t>Musrenbang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diikuti</a:t>
            </a:r>
            <a:r>
              <a:rPr lang="en-ID" sz="1400" dirty="0">
                <a:latin typeface="BookmanOldStyle"/>
              </a:rPr>
              <a:t> oleh </a:t>
            </a:r>
            <a:r>
              <a:rPr lang="en-ID" sz="1400" dirty="0" err="1">
                <a:latin typeface="BookmanOldStyle"/>
              </a:rPr>
              <a:t>Pemerintah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, BPD, dan </a:t>
            </a:r>
            <a:r>
              <a:rPr lang="en-ID" sz="1400" dirty="0" err="1">
                <a:latin typeface="BookmanOldStyle"/>
              </a:rPr>
              <a:t>unsur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masyarakat</a:t>
            </a:r>
            <a:r>
              <a:rPr lang="en-ID" sz="1400" dirty="0">
                <a:latin typeface="BookmanOldStyle"/>
              </a:rPr>
              <a:t>. </a:t>
            </a:r>
            <a:endParaRPr lang="en-ID" sz="1400" dirty="0"/>
          </a:p>
          <a:p>
            <a:r>
              <a:rPr lang="en-ID" sz="1400" dirty="0" err="1">
                <a:latin typeface="BookmanOldStyle"/>
              </a:rPr>
              <a:t>Musrenbang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membahas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menyepakati</a:t>
            </a:r>
            <a:r>
              <a:rPr lang="en-ID" sz="1400" dirty="0">
                <a:latin typeface="BookmanOldStyle"/>
              </a:rPr>
              <a:t>: </a:t>
            </a:r>
          </a:p>
          <a:p>
            <a:endParaRPr lang="en-ID" sz="1400" dirty="0"/>
          </a:p>
          <a:p>
            <a:pPr marL="342900" indent="-3429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hasil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pencermatan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evaluasi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laju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pencapaian</a:t>
            </a:r>
            <a:r>
              <a:rPr lang="en-ID" sz="1400" dirty="0">
                <a:latin typeface="BookmanOldStyle"/>
              </a:rPr>
              <a:t> SDGs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merujuk</a:t>
            </a:r>
            <a:r>
              <a:rPr lang="en-ID" sz="1400" dirty="0">
                <a:latin typeface="BookmanOldStyle"/>
              </a:rPr>
              <a:t> pada </a:t>
            </a:r>
            <a:r>
              <a:rPr lang="en-ID" sz="1400" dirty="0" err="1">
                <a:latin typeface="BookmanOldStyle"/>
              </a:rPr>
              <a:t>Sistem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Informasi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342900" indent="-3429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terkait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pembidangan</a:t>
            </a:r>
            <a:r>
              <a:rPr lang="en-ID" sz="1400" dirty="0">
                <a:latin typeface="BookmanOldStyle"/>
              </a:rPr>
              <a:t> program dan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beserta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sumber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pendanaannya</a:t>
            </a:r>
            <a:r>
              <a:rPr lang="en-ID" sz="1400" dirty="0">
                <a:latin typeface="BookmanOldStyle"/>
              </a:rPr>
              <a:t>; dan</a:t>
            </a:r>
          </a:p>
          <a:p>
            <a:pPr marL="342900" indent="-3429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prioritas</a:t>
            </a:r>
            <a:r>
              <a:rPr lang="en-ID" sz="1400" dirty="0">
                <a:latin typeface="BookmanOldStyle"/>
              </a:rPr>
              <a:t> program dan/</a:t>
            </a:r>
            <a:r>
              <a:rPr lang="en-ID" sz="1400" dirty="0" err="1">
                <a:latin typeface="BookmanOldStyle"/>
              </a:rPr>
              <a:t>atau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difokuskan</a:t>
            </a:r>
            <a:r>
              <a:rPr lang="en-ID" sz="1400" dirty="0">
                <a:latin typeface="BookmanOldStyle"/>
              </a:rPr>
              <a:t> pada </a:t>
            </a:r>
            <a:r>
              <a:rPr lang="en-ID" sz="1400" dirty="0" err="1">
                <a:latin typeface="BookmanOldStyle"/>
              </a:rPr>
              <a:t>upaya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mewujudkan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pencapaian</a:t>
            </a:r>
            <a:r>
              <a:rPr lang="en-ID" sz="1400" dirty="0">
                <a:latin typeface="BookmanOldStyle"/>
              </a:rPr>
              <a:t> SDGs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sudah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ditetapkan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dalam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dokumen</a:t>
            </a:r>
            <a:r>
              <a:rPr lang="en-ID" sz="1400" dirty="0">
                <a:latin typeface="BookmanOldStyle"/>
              </a:rPr>
              <a:t> RPJM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. </a:t>
            </a:r>
            <a:endParaRPr lang="en-ID" sz="1400" dirty="0"/>
          </a:p>
          <a:p>
            <a:pPr>
              <a:buFont typeface="+mj-lt"/>
              <a:buAutoNum type="arabicPeriod" startAt="4"/>
            </a:pPr>
            <a:endParaRPr lang="en-ID" sz="1400" dirty="0">
              <a:latin typeface="BookmanOldStyle"/>
            </a:endParaRPr>
          </a:p>
          <a:p>
            <a:r>
              <a:rPr lang="en-ID" sz="1400" dirty="0">
                <a:latin typeface="BookmanOldStyle"/>
              </a:rPr>
              <a:t>Hasil </a:t>
            </a:r>
            <a:r>
              <a:rPr lang="en-ID" sz="1400" dirty="0" err="1">
                <a:latin typeface="BookmanOldStyle"/>
              </a:rPr>
              <a:t>kesepakatan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Musrenbang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pembahasan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dituangkan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dalam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berita</a:t>
            </a:r>
            <a:r>
              <a:rPr lang="en-ID" sz="1400" dirty="0">
                <a:latin typeface="BookmanOldStyle"/>
              </a:rPr>
              <a:t> acara. </a:t>
            </a:r>
          </a:p>
          <a:p>
            <a:endParaRPr lang="en-ID" sz="1400" dirty="0"/>
          </a:p>
          <a:p>
            <a:r>
              <a:rPr lang="en-ID" sz="1400" dirty="0" err="1">
                <a:latin typeface="BookmanOldStyle"/>
              </a:rPr>
              <a:t>Berita</a:t>
            </a:r>
            <a:r>
              <a:rPr lang="en-ID" sz="1400" dirty="0">
                <a:latin typeface="BookmanOldStyle"/>
              </a:rPr>
              <a:t> acara</a:t>
            </a:r>
            <a:r>
              <a:rPr lang="en-ID" sz="1400" dirty="0"/>
              <a:t> </a:t>
            </a:r>
            <a:r>
              <a:rPr lang="en-ID" sz="1400" dirty="0" err="1">
                <a:latin typeface="BookmanOldStyle"/>
              </a:rPr>
              <a:t>ditandatangani</a:t>
            </a:r>
            <a:r>
              <a:rPr lang="en-ID" sz="1400" dirty="0">
                <a:latin typeface="BookmanOldStyle"/>
              </a:rPr>
              <a:t> oleh </a:t>
            </a:r>
            <a:r>
              <a:rPr lang="en-ID" sz="1400" dirty="0" err="1">
                <a:latin typeface="BookmanOldStyle"/>
              </a:rPr>
              <a:t>kepala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, </a:t>
            </a:r>
            <a:r>
              <a:rPr lang="en-ID" sz="1400" dirty="0" err="1">
                <a:latin typeface="BookmanOldStyle"/>
              </a:rPr>
              <a:t>ketua</a:t>
            </a:r>
            <a:r>
              <a:rPr lang="en-ID" sz="1400" dirty="0">
                <a:latin typeface="BookmanOldStyle"/>
              </a:rPr>
              <a:t> BPD dan </a:t>
            </a:r>
            <a:r>
              <a:rPr lang="en-ID" sz="1400" dirty="0" err="1">
                <a:latin typeface="BookmanOldStyle"/>
              </a:rPr>
              <a:t>seorang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perwakilan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masyarakat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. </a:t>
            </a:r>
          </a:p>
          <a:p>
            <a:endParaRPr lang="en-ID" sz="1400" dirty="0"/>
          </a:p>
          <a:p>
            <a:r>
              <a:rPr lang="en-ID" sz="1400" dirty="0">
                <a:latin typeface="BookmanOldStyle"/>
              </a:rPr>
              <a:t> </a:t>
            </a:r>
            <a:r>
              <a:rPr lang="en-ID" sz="1400" dirty="0" err="1">
                <a:latin typeface="BookmanOldStyle"/>
              </a:rPr>
              <a:t>Berita</a:t>
            </a:r>
            <a:r>
              <a:rPr lang="en-ID" sz="1400" dirty="0">
                <a:latin typeface="BookmanOldStyle"/>
              </a:rPr>
              <a:t> acara </a:t>
            </a:r>
            <a:r>
              <a:rPr lang="en-ID" sz="1400" dirty="0" err="1">
                <a:latin typeface="BookmanOldStyle"/>
              </a:rPr>
              <a:t>hasil</a:t>
            </a:r>
            <a:r>
              <a:rPr lang="en-ID" sz="1400" dirty="0"/>
              <a:t> </a:t>
            </a:r>
            <a:r>
              <a:rPr lang="en-ID" sz="1400" dirty="0" err="1">
                <a:latin typeface="BookmanOldStyle"/>
              </a:rPr>
              <a:t>disampaikan</a:t>
            </a:r>
            <a:r>
              <a:rPr lang="en-ID" sz="1400" dirty="0">
                <a:latin typeface="BookmanOldStyle"/>
              </a:rPr>
              <a:t> oleh </a:t>
            </a:r>
            <a:r>
              <a:rPr lang="en-ID" sz="1400" dirty="0" err="1">
                <a:latin typeface="BookmanOldStyle"/>
              </a:rPr>
              <a:t>kepala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kepada</a:t>
            </a:r>
            <a:r>
              <a:rPr lang="en-ID" sz="1400" dirty="0">
                <a:latin typeface="BookmanOldStyle"/>
              </a:rPr>
              <a:t> BPD. </a:t>
            </a:r>
            <a:endParaRPr lang="en-ID" sz="1400" dirty="0"/>
          </a:p>
        </p:txBody>
      </p:sp>
      <p:sp>
        <p:nvSpPr>
          <p:cNvPr id="24" name="Rounded Rectangle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CD13C9-247C-5748-A70A-4F21882AE6E1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FDF63D-D25F-1442-A478-BAAC6A58A5D9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  <p:sp>
        <p:nvSpPr>
          <p:cNvPr id="41" name="Rounded Rectangle 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8363C4-EA0E-7D45-AF78-AF96073BA03A}"/>
              </a:ext>
            </a:extLst>
          </p:cNvPr>
          <p:cNvSpPr/>
          <p:nvPr/>
        </p:nvSpPr>
        <p:spPr>
          <a:xfrm>
            <a:off x="6083473" y="5963637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DA9054-B77F-D449-B823-CFF5A6698C53}"/>
              </a:ext>
            </a:extLst>
          </p:cNvPr>
          <p:cNvSpPr txBox="1">
            <a:spLocks/>
          </p:cNvSpPr>
          <p:nvPr/>
        </p:nvSpPr>
        <p:spPr>
          <a:xfrm>
            <a:off x="6144309" y="6090985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SELANJUTNYA ▶︎</a:t>
            </a:r>
          </a:p>
          <a:p>
            <a:pPr algn="l"/>
            <a:endParaRPr lang="en-US" sz="1600" dirty="0"/>
          </a:p>
        </p:txBody>
      </p:sp>
      <p:sp>
        <p:nvSpPr>
          <p:cNvPr id="45" name="Rounded Rectangle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4010DC-97D1-5F4B-A5F1-F8A36C9EB133}"/>
              </a:ext>
            </a:extLst>
          </p:cNvPr>
          <p:cNvSpPr/>
          <p:nvPr/>
        </p:nvSpPr>
        <p:spPr>
          <a:xfrm>
            <a:off x="10240636" y="5221245"/>
            <a:ext cx="1360809" cy="408784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40CF05-506E-DE48-8E3F-778C16373E3D}"/>
              </a:ext>
            </a:extLst>
          </p:cNvPr>
          <p:cNvSpPr txBox="1">
            <a:spLocks/>
          </p:cNvSpPr>
          <p:nvPr/>
        </p:nvSpPr>
        <p:spPr>
          <a:xfrm>
            <a:off x="10256909" y="5295061"/>
            <a:ext cx="1344536" cy="2318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 form           ▶︎  </a:t>
            </a:r>
          </a:p>
          <a:p>
            <a:pPr algn="l"/>
            <a:endParaRPr lang="en-US" sz="1100" dirty="0"/>
          </a:p>
        </p:txBody>
      </p:sp>
      <p:sp>
        <p:nvSpPr>
          <p:cNvPr id="47" name="Rounded Rectangle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2FD74B6-A4B5-764A-8B6C-74DFA9E90493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BEB14CA-DF6B-6F47-9FEF-213E028EC068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49" name="Subtitle 2">
            <a:hlinkClick r:id="rId6"/>
            <a:extLst>
              <a:ext uri="{FF2B5EF4-FFF2-40B4-BE49-F238E27FC236}">
                <a16:creationId xmlns:a16="http://schemas.microsoft.com/office/drawing/2014/main" id="{B7BB13EA-43DA-B04C-B5C0-166F17CE7A00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004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FD5BD-6C60-BF42-A596-A26B51436F98}"/>
              </a:ext>
            </a:extLst>
          </p:cNvPr>
          <p:cNvSpPr/>
          <p:nvPr/>
        </p:nvSpPr>
        <p:spPr>
          <a:xfrm>
            <a:off x="4187532" y="525695"/>
            <a:ext cx="7413913" cy="53539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FD038-7678-2E4E-8850-F1962D9C5418}"/>
              </a:ext>
            </a:extLst>
          </p:cNvPr>
          <p:cNvSpPr/>
          <p:nvPr/>
        </p:nvSpPr>
        <p:spPr>
          <a:xfrm>
            <a:off x="4297367" y="516392"/>
            <a:ext cx="7413913" cy="102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ID" sz="1400" dirty="0">
                <a:latin typeface="BookmanOldStyle"/>
              </a:rPr>
              <a:t>FORM 1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606CAB9-2B61-E04E-A069-AA3E23781A1A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671297-EE22-BD4F-948A-AFD8F20B06A1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  <p:sp>
        <p:nvSpPr>
          <p:cNvPr id="42" name="Rounded Rectangle 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6DB9AA-51AC-B943-B2EC-D70BBBA5754E}"/>
              </a:ext>
            </a:extLst>
          </p:cNvPr>
          <p:cNvSpPr/>
          <p:nvPr/>
        </p:nvSpPr>
        <p:spPr>
          <a:xfrm>
            <a:off x="6083473" y="5963637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F0C66F-103A-0C4E-874A-81045E711B23}"/>
              </a:ext>
            </a:extLst>
          </p:cNvPr>
          <p:cNvSpPr txBox="1">
            <a:spLocks/>
          </p:cNvSpPr>
          <p:nvPr/>
        </p:nvSpPr>
        <p:spPr>
          <a:xfrm>
            <a:off x="6144309" y="6090985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SELANJUTNYA ▶︎</a:t>
            </a:r>
          </a:p>
          <a:p>
            <a:pPr algn="l"/>
            <a:endParaRPr lang="en-US" sz="1600" dirty="0"/>
          </a:p>
        </p:txBody>
      </p:sp>
      <p:sp>
        <p:nvSpPr>
          <p:cNvPr id="46" name="Rounded Rectangle 45">
            <a:hlinkClick r:id="rId2" action="ppaction://hlinksldjump"/>
            <a:extLst>
              <a:ext uri="{FF2B5EF4-FFF2-40B4-BE49-F238E27FC236}">
                <a16:creationId xmlns:a16="http://schemas.microsoft.com/office/drawing/2014/main" id="{47566105-1796-D547-8333-87205BD72FB7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Subtitle 2">
            <a:hlinkClick r:id="rId2" action="ppaction://hlinksldjump"/>
            <a:extLst>
              <a:ext uri="{FF2B5EF4-FFF2-40B4-BE49-F238E27FC236}">
                <a16:creationId xmlns:a16="http://schemas.microsoft.com/office/drawing/2014/main" id="{2B7F8BBC-1558-6440-BEB0-A0DA9D9CBD6B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48" name="Rounded Rectangle 47">
            <a:hlinkClick r:id="rId3" action="ppaction://hlinksldjump"/>
            <a:extLst>
              <a:ext uri="{FF2B5EF4-FFF2-40B4-BE49-F238E27FC236}">
                <a16:creationId xmlns:a16="http://schemas.microsoft.com/office/drawing/2014/main" id="{1E82C7C3-8F42-1A4E-8D88-BE11CD258A0C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861FA50F-39EB-5441-9399-767A766C54D8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50" name="Rounded Rectangle 49">
            <a:hlinkClick r:id="rId4" action="ppaction://hlinksldjump"/>
            <a:extLst>
              <a:ext uri="{FF2B5EF4-FFF2-40B4-BE49-F238E27FC236}">
                <a16:creationId xmlns:a16="http://schemas.microsoft.com/office/drawing/2014/main" id="{5DD38173-E0E7-0144-8546-AA63FE869A94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hlinkClick r:id="rId5" action="ppaction://hlinksldjump"/>
            <a:extLst>
              <a:ext uri="{FF2B5EF4-FFF2-40B4-BE49-F238E27FC236}">
                <a16:creationId xmlns:a16="http://schemas.microsoft.com/office/drawing/2014/main" id="{CD8DE607-3276-4E4B-BD79-8BC391E04964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02B04019-ED48-AD47-9606-530BE6098BCA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3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7CF2E962-D157-BD44-8D69-9219EC1D930B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56" name="Rounded Rectangle 5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D7C8D5D-F44D-364A-9E1C-6BD3D31352BA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19B7B54-DBFF-064E-AC7B-2B1BB51CCD99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58" name="Subtitle 2">
            <a:hlinkClick r:id="rId6"/>
            <a:extLst>
              <a:ext uri="{FF2B5EF4-FFF2-40B4-BE49-F238E27FC236}">
                <a16:creationId xmlns:a16="http://schemas.microsoft.com/office/drawing/2014/main" id="{4BDDECFE-6B0B-184A-A857-F7DBBDFD8618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1C165F1-74D9-E849-85C5-54859359706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230540" y="1155289"/>
            <a:ext cx="7271044" cy="45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5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AEAD414-08EE-324D-ADE8-067FF817D89C}"/>
              </a:ext>
            </a:extLst>
          </p:cNvPr>
          <p:cNvSpPr/>
          <p:nvPr/>
        </p:nvSpPr>
        <p:spPr>
          <a:xfrm>
            <a:off x="3967316" y="1451723"/>
            <a:ext cx="7713406" cy="105062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FBE27-DF8C-4F4A-9F11-57E039F9DF96}"/>
              </a:ext>
            </a:extLst>
          </p:cNvPr>
          <p:cNvSpPr/>
          <p:nvPr/>
        </p:nvSpPr>
        <p:spPr>
          <a:xfrm>
            <a:off x="5138892" y="1548371"/>
            <a:ext cx="6320603" cy="79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 Menteri Desa, Pembangunan Daerah Tertinggal, Dan Transmigrasi Nomor 16 Tahun 2019 Tentang Musyawarah Desa.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25D920-A6BE-A84A-A396-333B885F6AC6}"/>
              </a:ext>
            </a:extLst>
          </p:cNvPr>
          <p:cNvSpPr/>
          <p:nvPr/>
        </p:nvSpPr>
        <p:spPr>
          <a:xfrm>
            <a:off x="3967316" y="2740490"/>
            <a:ext cx="7713406" cy="105062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73E6D1-3BDA-2244-B4F5-73827A64DD15}"/>
              </a:ext>
            </a:extLst>
          </p:cNvPr>
          <p:cNvSpPr/>
          <p:nvPr/>
        </p:nvSpPr>
        <p:spPr>
          <a:xfrm>
            <a:off x="3967316" y="4029257"/>
            <a:ext cx="7713406" cy="10506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1393C8-948B-3346-A837-FB017D36FC53}"/>
              </a:ext>
            </a:extLst>
          </p:cNvPr>
          <p:cNvSpPr/>
          <p:nvPr/>
        </p:nvSpPr>
        <p:spPr>
          <a:xfrm>
            <a:off x="5138891" y="2841719"/>
            <a:ext cx="6320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 Menteri Desa, Pembangunan Daerah Tertinggal, Dan Transmigrasi Nomor 21 Tahun 2020 Tentang Pedoman Umum Pembangunan Dan Pemberdayaan Masyarakat Desa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EAD88-8C5A-5A40-B56B-38F8C3B34AE2}"/>
              </a:ext>
            </a:extLst>
          </p:cNvPr>
          <p:cNvSpPr/>
          <p:nvPr/>
        </p:nvSpPr>
        <p:spPr>
          <a:xfrm>
            <a:off x="5138891" y="4071989"/>
            <a:ext cx="6541831" cy="79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 Menteri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Pembangunan Daerah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Tertinggal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id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Transmigrasi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id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omor</a:t>
            </a:r>
            <a:r>
              <a:rPr lang="id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Tahun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  <a:r>
              <a:rPr lang="id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tentang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Prioritas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Dana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  <a:r>
              <a:rPr lang="id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EC04B9-BF07-C548-89C9-89C1742BC796}"/>
              </a:ext>
            </a:extLst>
          </p:cNvPr>
          <p:cNvSpPr/>
          <p:nvPr/>
        </p:nvSpPr>
        <p:spPr>
          <a:xfrm>
            <a:off x="4095104" y="1521864"/>
            <a:ext cx="916000" cy="916000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FA88943-27A5-7445-87FB-E2D47D3652A8}"/>
              </a:ext>
            </a:extLst>
          </p:cNvPr>
          <p:cNvSpPr/>
          <p:nvPr/>
        </p:nvSpPr>
        <p:spPr>
          <a:xfrm>
            <a:off x="4095104" y="2794780"/>
            <a:ext cx="916000" cy="916000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9CDD85A-CC8E-F543-AD5D-BFD36AC253E0}"/>
              </a:ext>
            </a:extLst>
          </p:cNvPr>
          <p:cNvSpPr/>
          <p:nvPr/>
        </p:nvSpPr>
        <p:spPr>
          <a:xfrm>
            <a:off x="4095104" y="4067696"/>
            <a:ext cx="916000" cy="916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8EB60E6A-F604-2F4D-8BE1-68D203984524}"/>
              </a:ext>
            </a:extLst>
          </p:cNvPr>
          <p:cNvSpPr txBox="1">
            <a:spLocks/>
          </p:cNvSpPr>
          <p:nvPr/>
        </p:nvSpPr>
        <p:spPr>
          <a:xfrm>
            <a:off x="4274863" y="1775493"/>
            <a:ext cx="556482" cy="463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01</a:t>
            </a:r>
          </a:p>
          <a:p>
            <a:pPr algn="l"/>
            <a:endParaRPr lang="en-US" sz="2400" dirty="0"/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C13335C2-D1FA-C445-BB7D-7E5391880985}"/>
              </a:ext>
            </a:extLst>
          </p:cNvPr>
          <p:cNvSpPr txBox="1">
            <a:spLocks/>
          </p:cNvSpPr>
          <p:nvPr/>
        </p:nvSpPr>
        <p:spPr>
          <a:xfrm>
            <a:off x="4286995" y="3059129"/>
            <a:ext cx="556482" cy="463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02</a:t>
            </a:r>
          </a:p>
          <a:p>
            <a:pPr algn="l"/>
            <a:endParaRPr lang="en-US" sz="2400" dirty="0"/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E847F4D8-EBC9-4A4C-8A88-098B2D6C0021}"/>
              </a:ext>
            </a:extLst>
          </p:cNvPr>
          <p:cNvSpPr txBox="1">
            <a:spLocks/>
          </p:cNvSpPr>
          <p:nvPr/>
        </p:nvSpPr>
        <p:spPr>
          <a:xfrm>
            <a:off x="4286995" y="4294159"/>
            <a:ext cx="556482" cy="463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03</a:t>
            </a:r>
          </a:p>
          <a:p>
            <a:pPr algn="l"/>
            <a:endParaRPr lang="en-US" sz="24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268BCF8-24C4-BD4E-80FA-D12AB72DFF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6966" y="1521864"/>
            <a:ext cx="3349122" cy="3490941"/>
          </a:xfrm>
          <a:prstGeom prst="rect">
            <a:avLst/>
          </a:prstGeom>
        </p:spPr>
      </p:pic>
      <p:sp>
        <p:nvSpPr>
          <p:cNvPr id="23" name="Rounded 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853A97E5-0D72-504A-9756-573F36691210}"/>
              </a:ext>
            </a:extLst>
          </p:cNvPr>
          <p:cNvSpPr/>
          <p:nvPr/>
        </p:nvSpPr>
        <p:spPr>
          <a:xfrm>
            <a:off x="5138891" y="5793960"/>
            <a:ext cx="1949054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DE82E3D-086E-BD46-A777-8BB4AB168584}"/>
              </a:ext>
            </a:extLst>
          </p:cNvPr>
          <p:cNvSpPr txBox="1">
            <a:spLocks/>
          </p:cNvSpPr>
          <p:nvPr/>
        </p:nvSpPr>
        <p:spPr>
          <a:xfrm>
            <a:off x="5199727" y="5921308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MATERI︎            ▽</a:t>
            </a:r>
          </a:p>
          <a:p>
            <a:pPr algn="l"/>
            <a:endParaRPr lang="en-US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C1C613-3362-BA4A-AEC0-E6D161F3C8C9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E344CC-A5FB-0141-9A03-26642C2B70D1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LANDASAN HUKUM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Subtitle 2">
            <a:hlinkClick r:id="rId4"/>
            <a:extLst>
              <a:ext uri="{FF2B5EF4-FFF2-40B4-BE49-F238E27FC236}">
                <a16:creationId xmlns:a16="http://schemas.microsoft.com/office/drawing/2014/main" id="{1CA0724A-1294-D44B-B6C2-66209DC2DC02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u="sng" dirty="0"/>
              <a:t> </a:t>
            </a:r>
            <a:r>
              <a:rPr lang="en-US" sz="10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u="sng" dirty="0"/>
          </a:p>
        </p:txBody>
      </p:sp>
    </p:spTree>
    <p:extLst>
      <p:ext uri="{BB962C8B-B14F-4D97-AF65-F5344CB8AC3E}">
        <p14:creationId xmlns:p14="http://schemas.microsoft.com/office/powerpoint/2010/main" val="372920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A0CBA2-4385-A242-AFFE-8CBD473E3D74}"/>
              </a:ext>
            </a:extLst>
          </p:cNvPr>
          <p:cNvSpPr/>
          <p:nvPr/>
        </p:nvSpPr>
        <p:spPr>
          <a:xfrm>
            <a:off x="4836388" y="88229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400" dirty="0">
                <a:latin typeface="BookmanOldStyle"/>
              </a:rPr>
              <a:t>BPD </a:t>
            </a:r>
            <a:r>
              <a:rPr lang="en-ID" sz="1400" dirty="0" err="1">
                <a:latin typeface="BookmanOldStyle"/>
              </a:rPr>
              <a:t>difasilitasi</a:t>
            </a:r>
            <a:r>
              <a:rPr lang="en-ID" sz="1400" dirty="0">
                <a:latin typeface="BookmanOldStyle"/>
              </a:rPr>
              <a:t> oleh </a:t>
            </a:r>
            <a:r>
              <a:rPr lang="en-ID" sz="1400" dirty="0" err="1">
                <a:latin typeface="BookmanOldStyle"/>
              </a:rPr>
              <a:t>Pemerintah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menyelenggarakan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Musyawarah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untuk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membahas</a:t>
            </a:r>
            <a:r>
              <a:rPr lang="en-ID" sz="1400" dirty="0">
                <a:latin typeface="BookmanOldStyle"/>
              </a:rPr>
              <a:t>, </a:t>
            </a:r>
            <a:r>
              <a:rPr lang="en-ID" sz="1400" dirty="0" err="1">
                <a:latin typeface="BookmanOldStyle"/>
              </a:rPr>
              <a:t>menetapkan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mengesahkan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. </a:t>
            </a:r>
          </a:p>
          <a:p>
            <a:endParaRPr lang="en-ID" sz="1400" dirty="0"/>
          </a:p>
          <a:p>
            <a:r>
              <a:rPr lang="en-ID" sz="1400" dirty="0" err="1">
                <a:latin typeface="BookmanOldStyle"/>
              </a:rPr>
              <a:t>Pembahasan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pengesahan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Kerja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Pemerintah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meliputi</a:t>
            </a:r>
            <a:r>
              <a:rPr lang="en-ID" sz="1400" dirty="0">
                <a:latin typeface="BookmanOldStyle"/>
              </a:rPr>
              <a:t>: </a:t>
            </a:r>
          </a:p>
          <a:p>
            <a:endParaRPr lang="en-ID" sz="1400" dirty="0"/>
          </a:p>
          <a:p>
            <a:pPr marL="800100" lvl="1" indent="-3429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Pembahasan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Penetapan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melalui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berita</a:t>
            </a:r>
            <a:r>
              <a:rPr lang="en-ID" sz="1400" dirty="0">
                <a:latin typeface="BookmanOldStyle"/>
              </a:rPr>
              <a:t> acara </a:t>
            </a:r>
            <a:r>
              <a:rPr lang="en-ID" sz="1400" dirty="0" err="1">
                <a:latin typeface="BookmanOldStyle"/>
              </a:rPr>
              <a:t>Musyawarah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; dan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Pengesahan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dokumen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. </a:t>
            </a:r>
          </a:p>
          <a:p>
            <a:endParaRPr lang="en-ID" sz="1400" dirty="0">
              <a:latin typeface="BookmanOldStyle"/>
            </a:endParaRPr>
          </a:p>
          <a:p>
            <a:r>
              <a:rPr lang="en-ID" sz="1400" dirty="0" err="1">
                <a:latin typeface="BookmanOldStyle"/>
              </a:rPr>
              <a:t>Berita</a:t>
            </a:r>
            <a:r>
              <a:rPr lang="en-ID" sz="1400" dirty="0">
                <a:latin typeface="BookmanOldStyle"/>
              </a:rPr>
              <a:t> acara </a:t>
            </a:r>
            <a:r>
              <a:rPr lang="en-ID" sz="1400" dirty="0" err="1">
                <a:latin typeface="BookmanOldStyle"/>
              </a:rPr>
              <a:t>Musyawarah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ditandatangani</a:t>
            </a:r>
            <a:r>
              <a:rPr lang="en-ID" sz="1400" dirty="0">
                <a:latin typeface="BookmanOldStyle"/>
              </a:rPr>
              <a:t> oleh </a:t>
            </a:r>
            <a:r>
              <a:rPr lang="en-ID" sz="1400" dirty="0" err="1">
                <a:latin typeface="BookmanOldStyle"/>
              </a:rPr>
              <a:t>kepala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, </a:t>
            </a:r>
            <a:r>
              <a:rPr lang="en-ID" sz="1400" dirty="0" err="1">
                <a:latin typeface="BookmanOldStyle"/>
              </a:rPr>
              <a:t>ketua</a:t>
            </a:r>
            <a:r>
              <a:rPr lang="en-ID" sz="1400" dirty="0">
                <a:latin typeface="BookmanOldStyle"/>
              </a:rPr>
              <a:t> BPD, </a:t>
            </a:r>
            <a:r>
              <a:rPr lang="en-ID" sz="1400" dirty="0" err="1">
                <a:latin typeface="BookmanOldStyle"/>
              </a:rPr>
              <a:t>anggota</a:t>
            </a:r>
            <a:r>
              <a:rPr lang="en-ID" sz="1400" dirty="0">
                <a:latin typeface="BookmanOldStyle"/>
              </a:rPr>
              <a:t> BPD dan </a:t>
            </a:r>
            <a:r>
              <a:rPr lang="en-ID" sz="1400" dirty="0" err="1">
                <a:latin typeface="BookmanOldStyle"/>
              </a:rPr>
              <a:t>seorang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perwakilan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masyarakat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. </a:t>
            </a:r>
          </a:p>
          <a:p>
            <a:endParaRPr lang="en-ID" sz="1400" dirty="0"/>
          </a:p>
          <a:p>
            <a:r>
              <a:rPr lang="en-ID" sz="1400" dirty="0" err="1">
                <a:latin typeface="BookmanOldStyle"/>
              </a:rPr>
              <a:t>Pengesahan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dokumen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dilakukan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penandatangan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Peraturan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tentang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oleh </a:t>
            </a:r>
            <a:r>
              <a:rPr lang="en-ID" sz="1400" dirty="0" err="1">
                <a:latin typeface="BookmanOldStyle"/>
              </a:rPr>
              <a:t>kepala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ketua</a:t>
            </a:r>
            <a:r>
              <a:rPr lang="en-ID" sz="1400" dirty="0">
                <a:latin typeface="BookmanOldStyle"/>
              </a:rPr>
              <a:t> BPD. </a:t>
            </a:r>
          </a:p>
          <a:p>
            <a:endParaRPr lang="en-ID" sz="1400" dirty="0"/>
          </a:p>
          <a:p>
            <a:r>
              <a:rPr lang="en-ID" sz="1400" dirty="0" err="1">
                <a:latin typeface="BookmanOldStyle"/>
              </a:rPr>
              <a:t>Kepala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menginformasikan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kepada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masyarakat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Peraturan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tentang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melalui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Sistem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Informasi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dan/</a:t>
            </a:r>
            <a:r>
              <a:rPr lang="en-ID" sz="1400" dirty="0" err="1">
                <a:latin typeface="BookmanOldStyle"/>
              </a:rPr>
              <a:t>atau</a:t>
            </a:r>
            <a:r>
              <a:rPr lang="en-ID" sz="1400" dirty="0">
                <a:latin typeface="BookmanOldStyle"/>
              </a:rPr>
              <a:t> media </a:t>
            </a:r>
            <a:r>
              <a:rPr lang="en-ID" sz="1400" dirty="0" err="1">
                <a:latin typeface="BookmanOldStyle"/>
              </a:rPr>
              <a:t>publikasi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lainnya</a:t>
            </a:r>
            <a:r>
              <a:rPr lang="en-ID" sz="1400" dirty="0">
                <a:latin typeface="BookmanOldStyle"/>
              </a:rPr>
              <a:t>. </a:t>
            </a:r>
            <a:endParaRPr lang="en-ID" sz="1400" dirty="0">
              <a:effectLst/>
            </a:endParaRPr>
          </a:p>
        </p:txBody>
      </p:sp>
      <p:sp>
        <p:nvSpPr>
          <p:cNvPr id="31" name="Rounded Rectangle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04EC1CC-5EBA-E743-9818-421A5ED31EF6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0FE8AAF-6BA3-AC4A-9246-BB53B43DD727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  <p:sp>
        <p:nvSpPr>
          <p:cNvPr id="35" name="Rounded Rectangle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CAFF05-3B8B-2341-A908-0A40C3BF6977}"/>
              </a:ext>
            </a:extLst>
          </p:cNvPr>
          <p:cNvSpPr/>
          <p:nvPr/>
        </p:nvSpPr>
        <p:spPr>
          <a:xfrm>
            <a:off x="6083473" y="5963637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92E497-2E3A-2F45-9E7D-F90B77C77F99}"/>
              </a:ext>
            </a:extLst>
          </p:cNvPr>
          <p:cNvSpPr txBox="1">
            <a:spLocks/>
          </p:cNvSpPr>
          <p:nvPr/>
        </p:nvSpPr>
        <p:spPr>
          <a:xfrm>
            <a:off x="6144309" y="6090985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SELANJUTNYA ▶︎</a:t>
            </a:r>
          </a:p>
          <a:p>
            <a:pPr algn="l"/>
            <a:endParaRPr lang="en-US" sz="1600" dirty="0"/>
          </a:p>
        </p:txBody>
      </p:sp>
      <p:sp>
        <p:nvSpPr>
          <p:cNvPr id="43" name="Rounded Rectangle 42">
            <a:hlinkClick r:id="rId2" action="ppaction://hlinksldjump"/>
            <a:extLst>
              <a:ext uri="{FF2B5EF4-FFF2-40B4-BE49-F238E27FC236}">
                <a16:creationId xmlns:a16="http://schemas.microsoft.com/office/drawing/2014/main" id="{836EB086-B4C5-E247-AD09-2AFA61BF0892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ubtitle 2">
            <a:hlinkClick r:id="rId2" action="ppaction://hlinksldjump"/>
            <a:extLst>
              <a:ext uri="{FF2B5EF4-FFF2-40B4-BE49-F238E27FC236}">
                <a16:creationId xmlns:a16="http://schemas.microsoft.com/office/drawing/2014/main" id="{3818A41D-18F6-5742-B46B-8E7E130FDEE6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45" name="Rounded Rectangle 44">
            <a:hlinkClick r:id="rId3" action="ppaction://hlinksldjump"/>
            <a:extLst>
              <a:ext uri="{FF2B5EF4-FFF2-40B4-BE49-F238E27FC236}">
                <a16:creationId xmlns:a16="http://schemas.microsoft.com/office/drawing/2014/main" id="{5F0465C0-9220-2348-9AB7-D6176EF66338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DEB80EDC-5700-A844-A3B7-B0F0DA15353E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47" name="Rounded Rectangle 46">
            <a:hlinkClick r:id="rId4" action="ppaction://hlinksldjump"/>
            <a:extLst>
              <a:ext uri="{FF2B5EF4-FFF2-40B4-BE49-F238E27FC236}">
                <a16:creationId xmlns:a16="http://schemas.microsoft.com/office/drawing/2014/main" id="{640BCE4E-43E2-DC43-87AB-8DCD7D85CB3B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hlinkClick r:id="rId5" action="ppaction://hlinksldjump"/>
            <a:extLst>
              <a:ext uri="{FF2B5EF4-FFF2-40B4-BE49-F238E27FC236}">
                <a16:creationId xmlns:a16="http://schemas.microsoft.com/office/drawing/2014/main" id="{7CF9252D-FBF4-E341-B37D-F6BE6DE8B589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A5891A89-977D-8045-93C3-0B5C77C25FCB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0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CF5593A2-5AC0-7344-8B2E-6DA86E2DBF64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51" name="Rounded Rectangle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9662E8-4584-6844-A757-0FED7960E9FB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C7EA990-777B-A141-8DBE-A452771FF350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53" name="Subtitle 2">
            <a:hlinkClick r:id="rId6"/>
            <a:extLst>
              <a:ext uri="{FF2B5EF4-FFF2-40B4-BE49-F238E27FC236}">
                <a16:creationId xmlns:a16="http://schemas.microsoft.com/office/drawing/2014/main" id="{D4A1053F-9549-4B47-BB74-34CEDF0EE4CD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6626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5432CA9-5DD0-4348-90F4-2BC4A1085169}"/>
              </a:ext>
            </a:extLst>
          </p:cNvPr>
          <p:cNvSpPr txBox="1">
            <a:spLocks/>
          </p:cNvSpPr>
          <p:nvPr/>
        </p:nvSpPr>
        <p:spPr>
          <a:xfrm>
            <a:off x="6096000" y="2391970"/>
            <a:ext cx="3855474" cy="881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/>
              <a:t>Terima</a:t>
            </a:r>
            <a:r>
              <a:rPr lang="en-US" sz="3600" dirty="0"/>
              <a:t> </a:t>
            </a:r>
            <a:r>
              <a:rPr lang="en-US" sz="3600" dirty="0" err="1"/>
              <a:t>kasih</a:t>
            </a:r>
            <a:r>
              <a:rPr lang="en-US" sz="3600" dirty="0"/>
              <a:t>     ︎</a:t>
            </a:r>
          </a:p>
          <a:p>
            <a:pPr algn="l"/>
            <a:endParaRPr lang="en-US" sz="3600" dirty="0"/>
          </a:p>
        </p:txBody>
      </p:sp>
      <p:sp>
        <p:nvSpPr>
          <p:cNvPr id="43" name="Rounded Rectangle 42">
            <a:hlinkClick r:id="rId2" action="ppaction://hlinksldjump"/>
            <a:extLst>
              <a:ext uri="{FF2B5EF4-FFF2-40B4-BE49-F238E27FC236}">
                <a16:creationId xmlns:a16="http://schemas.microsoft.com/office/drawing/2014/main" id="{2BB7BEFC-9FAE-9642-B0BB-3B275F6108F0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ubtitle 2">
            <a:hlinkClick r:id="rId2" action="ppaction://hlinksldjump"/>
            <a:extLst>
              <a:ext uri="{FF2B5EF4-FFF2-40B4-BE49-F238E27FC236}">
                <a16:creationId xmlns:a16="http://schemas.microsoft.com/office/drawing/2014/main" id="{F5734B7D-DD2E-F249-BD1B-E6E3F7C33E77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45" name="Rounded Rectangle 44">
            <a:hlinkClick r:id="rId3" action="ppaction://hlinksldjump"/>
            <a:extLst>
              <a:ext uri="{FF2B5EF4-FFF2-40B4-BE49-F238E27FC236}">
                <a16:creationId xmlns:a16="http://schemas.microsoft.com/office/drawing/2014/main" id="{D645F7E3-8336-6E41-B4D2-3EF6EA4D6592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516B01E4-C691-1D42-88CF-5693DB215607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47" name="Rounded Rectangle 46">
            <a:hlinkClick r:id="rId4" action="ppaction://hlinksldjump"/>
            <a:extLst>
              <a:ext uri="{FF2B5EF4-FFF2-40B4-BE49-F238E27FC236}">
                <a16:creationId xmlns:a16="http://schemas.microsoft.com/office/drawing/2014/main" id="{133FFFD5-E69D-F441-BADE-F30305AF4D07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hlinkClick r:id="rId5" action="ppaction://hlinksldjump"/>
            <a:extLst>
              <a:ext uri="{FF2B5EF4-FFF2-40B4-BE49-F238E27FC236}">
                <a16:creationId xmlns:a16="http://schemas.microsoft.com/office/drawing/2014/main" id="{4E24FA78-24B5-F743-8F0C-DB6EFCD440CC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FA3C5BF9-C709-6B4F-9E18-EFDF72570ED8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0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2CC9DDDC-08F8-0E43-A8E5-25E4B3F5DBB4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51" name="Rounded Rectangle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E0A10DA-F349-094E-AB56-42DA3919F953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7BD9C7A-5FE6-4F44-A529-D247E6F3D922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53" name="Subtitle 2">
            <a:hlinkClick r:id="rId6"/>
            <a:extLst>
              <a:ext uri="{FF2B5EF4-FFF2-40B4-BE49-F238E27FC236}">
                <a16:creationId xmlns:a16="http://schemas.microsoft.com/office/drawing/2014/main" id="{E5885EEA-BDEE-0145-B4F9-671E30D6FB14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010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51173CA-D7CD-7A43-975A-18316B5FA3FF}"/>
              </a:ext>
            </a:extLst>
          </p:cNvPr>
          <p:cNvGrpSpPr/>
          <p:nvPr/>
        </p:nvGrpSpPr>
        <p:grpSpPr>
          <a:xfrm>
            <a:off x="3718591" y="1400611"/>
            <a:ext cx="7996403" cy="4278180"/>
            <a:chOff x="3625849" y="1162248"/>
            <a:chExt cx="8102997" cy="43872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C28FEF-1A40-764D-B35B-8FD0B09E6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5849" y="1162248"/>
              <a:ext cx="8102997" cy="4387258"/>
            </a:xfrm>
            <a:prstGeom prst="rect">
              <a:avLst/>
            </a:prstGeom>
          </p:spPr>
        </p:pic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A23ECD2-3303-2F4F-B989-E0C00AF1AA78}"/>
                </a:ext>
              </a:extLst>
            </p:cNvPr>
            <p:cNvSpPr txBox="1">
              <a:spLocks/>
            </p:cNvSpPr>
            <p:nvPr/>
          </p:nvSpPr>
          <p:spPr>
            <a:xfrm>
              <a:off x="10065147" y="1495129"/>
              <a:ext cx="1441053" cy="126374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800" kern="1200" cap="all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00" b="1" dirty="0" err="1">
                  <a:solidFill>
                    <a:schemeClr val="bg1"/>
                  </a:solidFill>
                </a:rPr>
                <a:t>Tahapan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penyusunan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highlight>
                    <a:srgbClr val="FF0000"/>
                  </a:highlight>
                </a:rPr>
                <a:t>Rkp</a:t>
              </a:r>
              <a:r>
                <a:rPr lang="en-US" sz="1400" b="1" dirty="0">
                  <a:highlight>
                    <a:srgbClr val="FF0000"/>
                  </a:highlight>
                </a:rPr>
                <a:t> </a:t>
              </a:r>
              <a:r>
                <a:rPr lang="en-US" sz="1400" b="1" dirty="0" err="1">
                  <a:highlight>
                    <a:srgbClr val="FF0000"/>
                  </a:highlight>
                </a:rPr>
                <a:t>desa</a:t>
              </a:r>
              <a:r>
                <a:rPr lang="en-US" sz="1400" b="1" dirty="0">
                  <a:highlight>
                    <a:srgbClr val="FF0000"/>
                  </a:highlight>
                </a:rPr>
                <a:t> 2024</a:t>
              </a:r>
              <a:r>
                <a:rPr lang="en-US" sz="1400" b="1" dirty="0"/>
                <a:t>︎</a:t>
              </a:r>
            </a:p>
            <a:p>
              <a:pPr algn="l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>
            <a:hlinkClick r:id="rId3" action="ppaction://hlinksldjump"/>
            <a:extLst>
              <a:ext uri="{FF2B5EF4-FFF2-40B4-BE49-F238E27FC236}">
                <a16:creationId xmlns:a16="http://schemas.microsoft.com/office/drawing/2014/main" id="{AC2D6AE4-B18C-D44D-A757-8C24234F1DD7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5CC87097-6853-A749-A01B-D28FE919B71D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54" name="Rounded Rectangle 53">
            <a:hlinkClick r:id="rId4" action="ppaction://hlinksldjump"/>
            <a:extLst>
              <a:ext uri="{FF2B5EF4-FFF2-40B4-BE49-F238E27FC236}">
                <a16:creationId xmlns:a16="http://schemas.microsoft.com/office/drawing/2014/main" id="{11280852-6E89-5245-A06F-218727041C4E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FBC99706-F89D-6D43-BD28-E01838680878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56" name="Rounded Rectangle 55">
            <a:hlinkClick r:id="rId5" action="ppaction://hlinksldjump"/>
            <a:extLst>
              <a:ext uri="{FF2B5EF4-FFF2-40B4-BE49-F238E27FC236}">
                <a16:creationId xmlns:a16="http://schemas.microsoft.com/office/drawing/2014/main" id="{4884B590-7367-ED48-924C-005CD476AC0C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hlinkClick r:id="rId6" action="ppaction://hlinksldjump"/>
            <a:extLst>
              <a:ext uri="{FF2B5EF4-FFF2-40B4-BE49-F238E27FC236}">
                <a16:creationId xmlns:a16="http://schemas.microsoft.com/office/drawing/2014/main" id="{EA7B3E6D-FB44-174E-8CDC-9849518ECF8E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btitle 2">
            <a:hlinkClick r:id="rId6" action="ppaction://hlinksldjump"/>
            <a:extLst>
              <a:ext uri="{FF2B5EF4-FFF2-40B4-BE49-F238E27FC236}">
                <a16:creationId xmlns:a16="http://schemas.microsoft.com/office/drawing/2014/main" id="{962379C5-8AEF-BA42-BDF0-3DA51D534495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9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B0BCACE8-E55F-964A-8427-02CF4F9D068C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60" name="Rounded Rectangle 5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BD2F1EE-B6F7-0C41-82EC-F259378B0A15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B3A9EC-21E4-B64C-9C61-2A2B2538AFEA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64" name="Subtitle 2">
            <a:hlinkClick r:id="rId7"/>
            <a:extLst>
              <a:ext uri="{FF2B5EF4-FFF2-40B4-BE49-F238E27FC236}">
                <a16:creationId xmlns:a16="http://schemas.microsoft.com/office/drawing/2014/main" id="{930AD833-FAB1-A449-99D8-5E0D749645C2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578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3E8E695-BF20-7249-BF33-37374015DF32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E32B897-EAF8-6A47-99BB-1841CC8E10B6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B9DDCA4-9096-7A4D-9E84-A2CE3EE48842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2D7934A-F3D2-2E4A-A9B7-004B670118AF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4B2DF71-A98A-6445-8434-6A405A06A950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EF82EC-AA82-284B-A0AD-1FB4579F0D08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B7682C79-DCE4-E142-91F9-ED5C5F6D2849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009EB503-AE10-9842-943F-1B3CBA57989B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52181" y="377529"/>
            <a:ext cx="7929423" cy="463099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24F207-FDB7-5D48-8620-5C24E17A3AA1}"/>
              </a:ext>
            </a:extLst>
          </p:cNvPr>
          <p:cNvSpPr/>
          <p:nvPr/>
        </p:nvSpPr>
        <p:spPr>
          <a:xfrm>
            <a:off x="4352161" y="582156"/>
            <a:ext cx="7303598" cy="37548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D" sz="1400" dirty="0">
                <a:latin typeface="BookmanOldStyle"/>
              </a:rPr>
              <a:t>1. </a:t>
            </a:r>
            <a:r>
              <a:rPr lang="en-ID" sz="1400" dirty="0" err="1">
                <a:latin typeface="BookmanOldStyle"/>
              </a:rPr>
              <a:t>Kepala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mempersiapkan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penyusunan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membentuk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tim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penyusun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. </a:t>
            </a:r>
          </a:p>
          <a:p>
            <a:endParaRPr lang="en-ID" sz="1400" dirty="0">
              <a:latin typeface="BookmanOldStyle"/>
            </a:endParaRPr>
          </a:p>
          <a:p>
            <a:r>
              <a:rPr lang="en-ID" sz="1400" dirty="0">
                <a:latin typeface="BookmanOldStyle"/>
              </a:rPr>
              <a:t>2. Tim </a:t>
            </a:r>
            <a:r>
              <a:rPr lang="en-ID" sz="1400" dirty="0" err="1">
                <a:latin typeface="BookmanOldStyle"/>
              </a:rPr>
              <a:t>penyusun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/>
              <a:t> </a:t>
            </a:r>
            <a:r>
              <a:rPr lang="en-ID" sz="1400" dirty="0" err="1">
                <a:latin typeface="BookmanOldStyle"/>
              </a:rPr>
              <a:t>terdiri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dari</a:t>
            </a:r>
            <a:r>
              <a:rPr lang="en-ID" sz="1400" dirty="0">
                <a:latin typeface="BookmanOldStyle"/>
              </a:rPr>
              <a:t>: </a:t>
            </a:r>
          </a:p>
          <a:p>
            <a:endParaRPr lang="en-ID" sz="1400" dirty="0"/>
          </a:p>
          <a:p>
            <a:pPr marL="800100" lvl="1" indent="-342900">
              <a:buAutoNum type="alphaLcPeriod"/>
            </a:pPr>
            <a:r>
              <a:rPr lang="en-ID" sz="1400" dirty="0">
                <a:highlight>
                  <a:srgbClr val="FF0000"/>
                </a:highlight>
                <a:latin typeface="BookmanOldStyle"/>
              </a:rPr>
              <a:t>Pembina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dijabat</a:t>
            </a:r>
            <a:r>
              <a:rPr lang="en-ID" sz="1400" dirty="0">
                <a:latin typeface="BookmanOldStyle"/>
              </a:rPr>
              <a:t> oleh </a:t>
            </a:r>
            <a:r>
              <a:rPr lang="en-ID" sz="1400" dirty="0" err="1">
                <a:latin typeface="BookmanOldStyle"/>
              </a:rPr>
              <a:t>kepala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800100" lvl="1" indent="-342900">
              <a:buAutoNum type="alphaLcPeriod"/>
            </a:pPr>
            <a:r>
              <a:rPr lang="en-ID" sz="1400" dirty="0" err="1">
                <a:highlight>
                  <a:srgbClr val="FF0000"/>
                </a:highlight>
                <a:latin typeface="BookmanOldStyle"/>
              </a:rPr>
              <a:t>Ketua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dipilih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secara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musyawarah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mufakat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mempertimbangkan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kemampuan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keahlian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800100" lvl="1" indent="-342900">
              <a:buAutoNum type="alphaLcPeriod"/>
            </a:pPr>
            <a:r>
              <a:rPr lang="en-ID" sz="1400" dirty="0" err="1">
                <a:highlight>
                  <a:srgbClr val="FF0000"/>
                </a:highlight>
                <a:latin typeface="BookmanOldStyle"/>
              </a:rPr>
              <a:t>Sekretaris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ditunjuk</a:t>
            </a:r>
            <a:r>
              <a:rPr lang="en-ID" sz="1400" dirty="0">
                <a:latin typeface="BookmanOldStyle"/>
              </a:rPr>
              <a:t> oleh </a:t>
            </a:r>
            <a:r>
              <a:rPr lang="en-ID" sz="1400" dirty="0" err="1">
                <a:latin typeface="BookmanOldStyle"/>
              </a:rPr>
              <a:t>ketua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tim</a:t>
            </a:r>
            <a:r>
              <a:rPr lang="en-ID" sz="1400" dirty="0">
                <a:latin typeface="BookmanOldStyle"/>
              </a:rPr>
              <a:t>; dan </a:t>
            </a:r>
          </a:p>
          <a:p>
            <a:pPr marL="800100" lvl="1" indent="-342900">
              <a:buAutoNum type="alphaLcPeriod"/>
            </a:pPr>
            <a:r>
              <a:rPr lang="en-ID" sz="1400" dirty="0" err="1">
                <a:highlight>
                  <a:srgbClr val="FF0000"/>
                </a:highlight>
                <a:latin typeface="BookmanOldStyle"/>
              </a:rPr>
              <a:t>Anggota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berasal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dari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perangkat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, Kader </a:t>
            </a:r>
            <a:r>
              <a:rPr lang="en-ID" sz="1400" dirty="0" err="1">
                <a:latin typeface="BookmanOldStyle"/>
              </a:rPr>
              <a:t>Pemberdayaan</a:t>
            </a:r>
            <a:r>
              <a:rPr lang="en-ID" sz="1400" dirty="0">
                <a:latin typeface="BookmanOldStyle"/>
              </a:rPr>
              <a:t> Masyarakat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, dan </a:t>
            </a:r>
            <a:r>
              <a:rPr lang="en-ID" sz="1400" dirty="0" err="1">
                <a:latin typeface="BookmanOldStyle"/>
              </a:rPr>
              <a:t>unsur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masyarakat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lainnya</a:t>
            </a:r>
            <a:r>
              <a:rPr lang="en-ID" sz="1400" dirty="0">
                <a:latin typeface="BookmanOldStyle"/>
              </a:rPr>
              <a:t>.</a:t>
            </a:r>
          </a:p>
          <a:p>
            <a:pPr>
              <a:buFont typeface="+mj-lt"/>
              <a:buAutoNum type="arabicPeriod"/>
            </a:pPr>
            <a:endParaRPr lang="en-ID" sz="1400" dirty="0">
              <a:latin typeface="BookmanOldStyle"/>
            </a:endParaRPr>
          </a:p>
          <a:p>
            <a:r>
              <a:rPr lang="en-ID" sz="1400" dirty="0">
                <a:latin typeface="BookmanOldStyle"/>
              </a:rPr>
              <a:t>3. Tim </a:t>
            </a:r>
            <a:r>
              <a:rPr lang="en-ID" sz="1400" dirty="0" err="1">
                <a:latin typeface="BookmanOldStyle"/>
              </a:rPr>
              <a:t>penyusun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>
                <a:highlight>
                  <a:srgbClr val="FF0000"/>
                </a:highlight>
                <a:latin typeface="BookmanOldStyle"/>
              </a:rPr>
              <a:t>paling </a:t>
            </a:r>
            <a:r>
              <a:rPr lang="en-ID" sz="1400" dirty="0" err="1">
                <a:highlight>
                  <a:srgbClr val="FF0000"/>
                </a:highlight>
                <a:latin typeface="BookmanOldStyle"/>
              </a:rPr>
              <a:t>sedikit</a:t>
            </a:r>
            <a:r>
              <a:rPr lang="en-ID" sz="1400" dirty="0">
                <a:highlight>
                  <a:srgbClr val="FF0000"/>
                </a:highlight>
                <a:latin typeface="BookmanOldStyle"/>
              </a:rPr>
              <a:t> </a:t>
            </a:r>
            <a:r>
              <a:rPr lang="en-ID" sz="1400" dirty="0" err="1">
                <a:highlight>
                  <a:srgbClr val="FF0000"/>
                </a:highlight>
                <a:latin typeface="BookmanOldStyle"/>
              </a:rPr>
              <a:t>berjumlah</a:t>
            </a:r>
            <a:r>
              <a:rPr lang="en-ID" sz="1400" dirty="0">
                <a:highlight>
                  <a:srgbClr val="FF0000"/>
                </a:highlight>
                <a:latin typeface="BookmanOldStyle"/>
              </a:rPr>
              <a:t> 7 orang</a:t>
            </a:r>
            <a:r>
              <a:rPr lang="en-ID" sz="1400" dirty="0">
                <a:latin typeface="BookmanOldStyle"/>
              </a:rPr>
              <a:t>. </a:t>
            </a:r>
          </a:p>
          <a:p>
            <a:endParaRPr lang="en-ID" sz="1400" dirty="0"/>
          </a:p>
          <a:p>
            <a:r>
              <a:rPr lang="en-ID" sz="1400" dirty="0">
                <a:latin typeface="BookmanOldStyle"/>
              </a:rPr>
              <a:t>4. </a:t>
            </a:r>
            <a:r>
              <a:rPr lang="en-ID" sz="1400" dirty="0" err="1">
                <a:latin typeface="BookmanOldStyle"/>
              </a:rPr>
              <a:t>Komposisi</a:t>
            </a:r>
            <a:r>
              <a:rPr lang="en-ID" sz="1400" dirty="0">
                <a:latin typeface="BookmanOldStyle"/>
              </a:rPr>
              <a:t> Tim </a:t>
            </a:r>
            <a:r>
              <a:rPr lang="en-ID" sz="1400" dirty="0" err="1">
                <a:latin typeface="BookmanOldStyle"/>
              </a:rPr>
              <a:t>penyusun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terdiri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dari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>
                <a:highlight>
                  <a:srgbClr val="FF0000"/>
                </a:highlight>
                <a:latin typeface="BookmanOldStyle"/>
              </a:rPr>
              <a:t>paling </a:t>
            </a:r>
            <a:r>
              <a:rPr lang="en-ID" sz="1400" dirty="0" err="1">
                <a:highlight>
                  <a:srgbClr val="FF0000"/>
                </a:highlight>
                <a:latin typeface="BookmanOldStyle"/>
              </a:rPr>
              <a:t>sedikit</a:t>
            </a:r>
            <a:r>
              <a:rPr lang="en-ID" sz="1400" dirty="0">
                <a:highlight>
                  <a:srgbClr val="FF0000"/>
                </a:highlight>
                <a:latin typeface="BookmanOldStyle"/>
              </a:rPr>
              <a:t> 30%  </a:t>
            </a:r>
            <a:r>
              <a:rPr lang="en-ID" sz="1400" dirty="0" err="1">
                <a:highlight>
                  <a:srgbClr val="FF0000"/>
                </a:highlight>
                <a:latin typeface="BookmanOldStyle"/>
              </a:rPr>
              <a:t>perempuan</a:t>
            </a:r>
            <a:r>
              <a:rPr lang="en-ID" sz="1400" dirty="0">
                <a:latin typeface="BookmanOldStyle"/>
              </a:rPr>
              <a:t>.</a:t>
            </a:r>
          </a:p>
          <a:p>
            <a:r>
              <a:rPr lang="en-ID" sz="1400" dirty="0">
                <a:latin typeface="BookmanOldStyle"/>
              </a:rPr>
              <a:t> </a:t>
            </a:r>
            <a:endParaRPr lang="en-ID" sz="1400" dirty="0"/>
          </a:p>
          <a:p>
            <a:r>
              <a:rPr lang="en-ID" sz="1400" dirty="0">
                <a:latin typeface="BookmanOldStyle"/>
              </a:rPr>
              <a:t>5. Tim </a:t>
            </a:r>
            <a:r>
              <a:rPr lang="en-ID" sz="1400" dirty="0" err="1">
                <a:latin typeface="BookmanOldStyle"/>
              </a:rPr>
              <a:t>penyusun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ditetapkan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highlight>
                  <a:srgbClr val="FF0000"/>
                </a:highlight>
                <a:latin typeface="BookmanOldStyle"/>
              </a:rPr>
              <a:t>keputusan</a:t>
            </a:r>
            <a:r>
              <a:rPr lang="en-ID" sz="1400" dirty="0">
                <a:highlight>
                  <a:srgbClr val="FF0000"/>
                </a:highlight>
                <a:latin typeface="BookmanOldStyle"/>
              </a:rPr>
              <a:t> </a:t>
            </a:r>
            <a:r>
              <a:rPr lang="en-ID" sz="1400" dirty="0" err="1">
                <a:highlight>
                  <a:srgbClr val="FF0000"/>
                </a:highlight>
                <a:latin typeface="BookmanOldStyle"/>
              </a:rPr>
              <a:t>kepala</a:t>
            </a:r>
            <a:r>
              <a:rPr lang="en-ID" sz="1400" dirty="0">
                <a:highlight>
                  <a:srgbClr val="FF0000"/>
                </a:highlight>
                <a:latin typeface="BookmanOldStyle"/>
              </a:rPr>
              <a:t> </a:t>
            </a:r>
            <a:r>
              <a:rPr lang="en-ID" sz="1400" dirty="0" err="1">
                <a:highlight>
                  <a:srgbClr val="FF0000"/>
                </a:highlight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. </a:t>
            </a:r>
            <a:endParaRPr lang="en-ID" sz="1400" dirty="0"/>
          </a:p>
        </p:txBody>
      </p:sp>
      <p:sp>
        <p:nvSpPr>
          <p:cNvPr id="34" name="Rounded Rectangle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E46C87-4C0A-FA4B-AD92-29B36B632D6E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32B823D-8F83-2D44-9494-F87955C97857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  <p:sp>
        <p:nvSpPr>
          <p:cNvPr id="40" name="Rounded Rectangle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AF6126-424B-F743-A152-04916A94F86E}"/>
              </a:ext>
            </a:extLst>
          </p:cNvPr>
          <p:cNvSpPr/>
          <p:nvPr/>
        </p:nvSpPr>
        <p:spPr>
          <a:xfrm>
            <a:off x="6083473" y="5963637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EE6579B-805B-C84A-BD03-31B2B9AB72D6}"/>
              </a:ext>
            </a:extLst>
          </p:cNvPr>
          <p:cNvSpPr txBox="1">
            <a:spLocks/>
          </p:cNvSpPr>
          <p:nvPr/>
        </p:nvSpPr>
        <p:spPr>
          <a:xfrm>
            <a:off x="6144309" y="6090985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SELANJUTNYA ▶︎</a:t>
            </a:r>
          </a:p>
          <a:p>
            <a:pPr algn="l"/>
            <a:endParaRPr lang="en-US" sz="1600" dirty="0"/>
          </a:p>
        </p:txBody>
      </p:sp>
      <p:sp>
        <p:nvSpPr>
          <p:cNvPr id="44" name="Rounded Rectangle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423A56-B758-2A4E-88CA-57E5E75B6D70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B50EA70-165D-3E42-9F63-6E71C0445370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47" name="Subtitle 2">
            <a:hlinkClick r:id="rId2"/>
            <a:extLst>
              <a:ext uri="{FF2B5EF4-FFF2-40B4-BE49-F238E27FC236}">
                <a16:creationId xmlns:a16="http://schemas.microsoft.com/office/drawing/2014/main" id="{0DAB76BE-EC7C-834C-89A7-3C09FE59C1A6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1168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03403" y="373148"/>
            <a:ext cx="7929423" cy="532648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08E141-9046-2A45-8CA8-B6E0D043B04A}"/>
              </a:ext>
            </a:extLst>
          </p:cNvPr>
          <p:cNvGrpSpPr/>
          <p:nvPr/>
        </p:nvGrpSpPr>
        <p:grpSpPr>
          <a:xfrm>
            <a:off x="3990734" y="588704"/>
            <a:ext cx="7659336" cy="4836735"/>
            <a:chOff x="3719658" y="903694"/>
            <a:chExt cx="8201674" cy="5103215"/>
          </a:xfrm>
        </p:grpSpPr>
        <p:sp>
          <p:nvSpPr>
            <p:cNvPr id="20" name="Round Diagonal Corner Rectangle 19">
              <a:extLst>
                <a:ext uri="{FF2B5EF4-FFF2-40B4-BE49-F238E27FC236}">
                  <a16:creationId xmlns:a16="http://schemas.microsoft.com/office/drawing/2014/main" id="{4A4A2594-C7C0-3B4C-B45A-D7135676581B}"/>
                </a:ext>
              </a:extLst>
            </p:cNvPr>
            <p:cNvSpPr/>
            <p:nvPr/>
          </p:nvSpPr>
          <p:spPr>
            <a:xfrm rot="10800000">
              <a:off x="4125242" y="3626994"/>
              <a:ext cx="2038745" cy="976826"/>
            </a:xfrm>
            <a:prstGeom prst="round2Diag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 Diagonal Corner Rectangle 21">
              <a:extLst>
                <a:ext uri="{FF2B5EF4-FFF2-40B4-BE49-F238E27FC236}">
                  <a16:creationId xmlns:a16="http://schemas.microsoft.com/office/drawing/2014/main" id="{A3EB4044-4255-CB45-AD3D-D2B53A3CAE9A}"/>
                </a:ext>
              </a:extLst>
            </p:cNvPr>
            <p:cNvSpPr/>
            <p:nvPr/>
          </p:nvSpPr>
          <p:spPr>
            <a:xfrm rot="10800000">
              <a:off x="3719658" y="1129095"/>
              <a:ext cx="2038745" cy="976826"/>
            </a:xfrm>
            <a:prstGeom prst="round2Diag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 Diagonal Corner Rectangle 31">
              <a:extLst>
                <a:ext uri="{FF2B5EF4-FFF2-40B4-BE49-F238E27FC236}">
                  <a16:creationId xmlns:a16="http://schemas.microsoft.com/office/drawing/2014/main" id="{7940F11F-FEC4-824A-8068-A78DA00CD9E4}"/>
                </a:ext>
              </a:extLst>
            </p:cNvPr>
            <p:cNvSpPr/>
            <p:nvPr/>
          </p:nvSpPr>
          <p:spPr>
            <a:xfrm rot="10800000">
              <a:off x="9882587" y="903694"/>
              <a:ext cx="2038745" cy="976826"/>
            </a:xfrm>
            <a:prstGeom prst="round2Diag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 Diagonal Corner Rectangle 32">
              <a:extLst>
                <a:ext uri="{FF2B5EF4-FFF2-40B4-BE49-F238E27FC236}">
                  <a16:creationId xmlns:a16="http://schemas.microsoft.com/office/drawing/2014/main" id="{14448B4F-0E68-444F-94D5-DA4AEFDD1F77}"/>
                </a:ext>
              </a:extLst>
            </p:cNvPr>
            <p:cNvSpPr/>
            <p:nvPr/>
          </p:nvSpPr>
          <p:spPr>
            <a:xfrm rot="10800000">
              <a:off x="9302646" y="3228606"/>
              <a:ext cx="2038745" cy="976826"/>
            </a:xfrm>
            <a:prstGeom prst="round2Diag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7A312A3-9164-074B-8E13-3CCB6E581381}"/>
                </a:ext>
              </a:extLst>
            </p:cNvPr>
            <p:cNvSpPr/>
            <p:nvPr/>
          </p:nvSpPr>
          <p:spPr>
            <a:xfrm>
              <a:off x="3799381" y="1176585"/>
              <a:ext cx="1959022" cy="842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1050" dirty="0" err="1">
                  <a:latin typeface="BookmanOldStyle"/>
                </a:rPr>
                <a:t>Pencermatan</a:t>
              </a:r>
              <a:r>
                <a:rPr lang="en-ID" sz="1050" dirty="0">
                  <a:latin typeface="BookmanOldStyle"/>
                </a:rPr>
                <a:t> dan </a:t>
              </a:r>
              <a:r>
                <a:rPr lang="en-ID" sz="1050" dirty="0" err="1">
                  <a:latin typeface="BookmanOldStyle"/>
                </a:rPr>
                <a:t>penyelarasan</a:t>
              </a:r>
              <a:r>
                <a:rPr lang="en-ID" sz="1050" dirty="0">
                  <a:latin typeface="BookmanOldStyle"/>
                </a:rPr>
                <a:t> </a:t>
              </a:r>
              <a:r>
                <a:rPr lang="en-ID" sz="1050" dirty="0" err="1">
                  <a:latin typeface="BookmanOldStyle"/>
                </a:rPr>
                <a:t>rencana</a:t>
              </a:r>
              <a:r>
                <a:rPr lang="en-ID" sz="1050" dirty="0">
                  <a:latin typeface="BookmanOldStyle"/>
                </a:rPr>
                <a:t> </a:t>
              </a:r>
            </a:p>
            <a:p>
              <a:r>
                <a:rPr lang="en-ID" sz="1050" dirty="0" err="1">
                  <a:latin typeface="BookmanOldStyle"/>
                </a:rPr>
                <a:t>kegiatan</a:t>
              </a:r>
              <a:r>
                <a:rPr lang="en-ID" sz="1050" dirty="0">
                  <a:latin typeface="BookmanOldStyle"/>
                </a:rPr>
                <a:t> dan </a:t>
              </a:r>
              <a:r>
                <a:rPr lang="en-ID" sz="1050" dirty="0" err="1">
                  <a:latin typeface="BookmanOldStyle"/>
                </a:rPr>
                <a:t>pembiayaan</a:t>
              </a:r>
              <a:r>
                <a:rPr lang="en-ID" sz="1050" dirty="0">
                  <a:latin typeface="BookmanOldStyle"/>
                </a:rPr>
                <a:t> Pembangunan </a:t>
              </a:r>
              <a:r>
                <a:rPr lang="en-ID" sz="1050" dirty="0" err="1">
                  <a:latin typeface="BookmanOldStyle"/>
                </a:rPr>
                <a:t>Desa</a:t>
              </a:r>
              <a:r>
                <a:rPr lang="en-ID" sz="1050" dirty="0">
                  <a:latin typeface="BookmanOldStyle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2B42F4-CF9F-E249-908D-FA0FCE0BCA1C}"/>
                </a:ext>
              </a:extLst>
            </p:cNvPr>
            <p:cNvSpPr/>
            <p:nvPr/>
          </p:nvSpPr>
          <p:spPr>
            <a:xfrm>
              <a:off x="10200562" y="1130418"/>
              <a:ext cx="1453587" cy="491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1050" dirty="0" err="1">
                  <a:latin typeface="BookmanOldStyle"/>
                </a:rPr>
                <a:t>Pencermatan</a:t>
              </a:r>
              <a:r>
                <a:rPr lang="en-ID" sz="1050" dirty="0">
                  <a:latin typeface="BookmanOldStyle"/>
                </a:rPr>
                <a:t> </a:t>
              </a:r>
              <a:r>
                <a:rPr lang="en-ID" sz="1050" dirty="0" err="1">
                  <a:latin typeface="BookmanOldStyle"/>
                </a:rPr>
                <a:t>ulang</a:t>
              </a:r>
              <a:r>
                <a:rPr lang="en-ID" sz="1050" dirty="0">
                  <a:latin typeface="BookmanOldStyle"/>
                </a:rPr>
                <a:t> RPJM </a:t>
              </a:r>
              <a:r>
                <a:rPr lang="en-ID" sz="1050" dirty="0" err="1">
                  <a:latin typeface="BookmanOldStyle"/>
                </a:rPr>
                <a:t>Desa</a:t>
              </a:r>
              <a:r>
                <a:rPr lang="en-ID" sz="1050" dirty="0">
                  <a:latin typeface="BookmanOldStyle"/>
                </a:rPr>
                <a:t>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0FD7F6-4613-674A-83EB-D1756F49875F}"/>
                </a:ext>
              </a:extLst>
            </p:cNvPr>
            <p:cNvSpPr/>
            <p:nvPr/>
          </p:nvSpPr>
          <p:spPr>
            <a:xfrm>
              <a:off x="4234337" y="3717019"/>
              <a:ext cx="1524066" cy="842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1050" dirty="0" err="1">
                  <a:latin typeface="BookmanOldStyle"/>
                </a:rPr>
                <a:t>Penyusunan</a:t>
              </a:r>
              <a:r>
                <a:rPr lang="en-ID" sz="1050" dirty="0">
                  <a:latin typeface="BookmanOldStyle"/>
                </a:rPr>
                <a:t> </a:t>
              </a:r>
              <a:r>
                <a:rPr lang="en-ID" sz="1050" dirty="0" err="1">
                  <a:latin typeface="BookmanOldStyle"/>
                </a:rPr>
                <a:t>rancangan</a:t>
              </a:r>
              <a:r>
                <a:rPr lang="en-ID" sz="1050" dirty="0">
                  <a:latin typeface="BookmanOldStyle"/>
                </a:rPr>
                <a:t> RKP </a:t>
              </a:r>
              <a:r>
                <a:rPr lang="en-ID" sz="1050" dirty="0" err="1">
                  <a:latin typeface="BookmanOldStyle"/>
                </a:rPr>
                <a:t>Desa</a:t>
              </a:r>
              <a:r>
                <a:rPr lang="en-ID" sz="1050" dirty="0">
                  <a:latin typeface="BookmanOldStyle"/>
                </a:rPr>
                <a:t> dan daftar </a:t>
              </a:r>
              <a:r>
                <a:rPr lang="en-ID" sz="1050" dirty="0" err="1">
                  <a:latin typeface="BookmanOldStyle"/>
                </a:rPr>
                <a:t>usulan</a:t>
              </a:r>
              <a:r>
                <a:rPr lang="en-ID" sz="1050" dirty="0">
                  <a:latin typeface="BookmanOldStyle"/>
                </a:rPr>
                <a:t> RKP </a:t>
              </a:r>
              <a:r>
                <a:rPr lang="en-ID" sz="1050" dirty="0" err="1">
                  <a:latin typeface="BookmanOldStyle"/>
                </a:rPr>
                <a:t>Desa</a:t>
              </a:r>
              <a:r>
                <a:rPr lang="en-ID" sz="1050" dirty="0">
                  <a:latin typeface="BookmanOldStyle"/>
                </a:rPr>
                <a:t>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BC47A3-DB3B-9D4F-BAFC-12294659CB61}"/>
                </a:ext>
              </a:extLst>
            </p:cNvPr>
            <p:cNvSpPr/>
            <p:nvPr/>
          </p:nvSpPr>
          <p:spPr>
            <a:xfrm>
              <a:off x="9545537" y="3301519"/>
              <a:ext cx="1752600" cy="842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1050" dirty="0" err="1">
                  <a:latin typeface="BookmanOldStyle"/>
                </a:rPr>
                <a:t>Penyusunan</a:t>
              </a:r>
              <a:r>
                <a:rPr lang="en-ID" sz="1050" dirty="0">
                  <a:latin typeface="BookmanOldStyle"/>
                </a:rPr>
                <a:t> </a:t>
              </a:r>
              <a:r>
                <a:rPr lang="en-ID" sz="1050" dirty="0" err="1">
                  <a:latin typeface="BookmanOldStyle"/>
                </a:rPr>
                <a:t>rencana</a:t>
              </a:r>
              <a:r>
                <a:rPr lang="en-ID" sz="1050" dirty="0">
                  <a:latin typeface="BookmanOldStyle"/>
                </a:rPr>
                <a:t> </a:t>
              </a:r>
              <a:r>
                <a:rPr lang="en-ID" sz="1050" dirty="0" err="1">
                  <a:latin typeface="BookmanOldStyle"/>
                </a:rPr>
                <a:t>kegiatan</a:t>
              </a:r>
              <a:r>
                <a:rPr lang="en-ID" sz="1050" dirty="0">
                  <a:latin typeface="BookmanOldStyle"/>
                </a:rPr>
                <a:t>, </a:t>
              </a:r>
              <a:r>
                <a:rPr lang="en-ID" sz="1050" dirty="0" err="1">
                  <a:latin typeface="BookmanOldStyle"/>
                </a:rPr>
                <a:t>serta</a:t>
              </a:r>
              <a:r>
                <a:rPr lang="en-ID" sz="1050" dirty="0">
                  <a:latin typeface="BookmanOldStyle"/>
                </a:rPr>
                <a:t> </a:t>
              </a:r>
              <a:r>
                <a:rPr lang="en-ID" sz="1050" dirty="0" err="1">
                  <a:latin typeface="BookmanOldStyle"/>
                </a:rPr>
                <a:t>desain</a:t>
              </a:r>
              <a:r>
                <a:rPr lang="en-ID" sz="1050" dirty="0">
                  <a:latin typeface="BookmanOldStyle"/>
                </a:rPr>
                <a:t> </a:t>
              </a:r>
              <a:r>
                <a:rPr lang="en-ID" sz="1050" dirty="0" err="1">
                  <a:latin typeface="BookmanOldStyle"/>
                </a:rPr>
                <a:t>teknis</a:t>
              </a:r>
              <a:r>
                <a:rPr lang="en-ID" sz="1050" dirty="0">
                  <a:latin typeface="BookmanOldStyle"/>
                </a:rPr>
                <a:t> dan </a:t>
              </a:r>
              <a:r>
                <a:rPr lang="en-ID" sz="1050" dirty="0" err="1">
                  <a:latin typeface="BookmanOldStyle"/>
                </a:rPr>
                <a:t>rencana</a:t>
              </a:r>
              <a:r>
                <a:rPr lang="en-ID" sz="1050" dirty="0">
                  <a:latin typeface="BookmanOldStyle"/>
                </a:rPr>
                <a:t> </a:t>
              </a:r>
              <a:r>
                <a:rPr lang="en-ID" sz="1050" dirty="0" err="1">
                  <a:latin typeface="BookmanOldStyle"/>
                </a:rPr>
                <a:t>anggaran</a:t>
              </a:r>
              <a:r>
                <a:rPr lang="en-ID" sz="1050" dirty="0">
                  <a:latin typeface="BookmanOldStyle"/>
                </a:rPr>
                <a:t> </a:t>
              </a:r>
              <a:r>
                <a:rPr lang="en-ID" sz="1050" dirty="0" err="1">
                  <a:latin typeface="BookmanOldStyle"/>
                </a:rPr>
                <a:t>biaya</a:t>
              </a:r>
              <a:r>
                <a:rPr lang="en-ID" sz="1050" dirty="0">
                  <a:latin typeface="BookmanOldStyle"/>
                </a:rPr>
                <a:t> </a:t>
              </a:r>
              <a:r>
                <a:rPr lang="en-ID" sz="1050" dirty="0" err="1">
                  <a:latin typeface="BookmanOldStyle"/>
                </a:rPr>
                <a:t>kegiatan</a:t>
              </a:r>
              <a:r>
                <a:rPr lang="en-ID" sz="1050" dirty="0">
                  <a:latin typeface="BookmanOldStyle"/>
                </a:rPr>
                <a:t> 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9F6AFB3-69C9-3845-94F9-CE0C6D926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2543" y="937850"/>
              <a:ext cx="5768908" cy="5069059"/>
            </a:xfrm>
            <a:prstGeom prst="rect">
              <a:avLst/>
            </a:prstGeom>
          </p:spPr>
        </p:pic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B89FF461-C0C4-9447-854A-46F4FBAA0919}"/>
                </a:ext>
              </a:extLst>
            </p:cNvPr>
            <p:cNvSpPr txBox="1">
              <a:spLocks/>
            </p:cNvSpPr>
            <p:nvPr/>
          </p:nvSpPr>
          <p:spPr>
            <a:xfrm>
              <a:off x="5578847" y="1400591"/>
              <a:ext cx="497531" cy="40878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800" kern="1200" cap="all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/>
                <a:t>01</a:t>
              </a:r>
            </a:p>
            <a:p>
              <a:pPr algn="l"/>
              <a:endParaRPr lang="en-US" sz="1600" dirty="0"/>
            </a:p>
          </p:txBody>
        </p:sp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87FA5DE9-C8E6-B04B-ADC0-804756F9072A}"/>
                </a:ext>
              </a:extLst>
            </p:cNvPr>
            <p:cNvSpPr txBox="1">
              <a:spLocks/>
            </p:cNvSpPr>
            <p:nvPr/>
          </p:nvSpPr>
          <p:spPr>
            <a:xfrm>
              <a:off x="9677634" y="1141806"/>
              <a:ext cx="497531" cy="40878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800" kern="1200" cap="all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/>
                <a:t>02</a:t>
              </a:r>
            </a:p>
            <a:p>
              <a:pPr algn="l"/>
              <a:endParaRPr lang="en-US" sz="1600" dirty="0"/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7AA7C922-66E2-2848-BACD-8C7616873251}"/>
                </a:ext>
              </a:extLst>
            </p:cNvPr>
            <p:cNvSpPr txBox="1">
              <a:spLocks/>
            </p:cNvSpPr>
            <p:nvPr/>
          </p:nvSpPr>
          <p:spPr>
            <a:xfrm>
              <a:off x="5955986" y="3862063"/>
              <a:ext cx="497531" cy="40878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800" kern="1200" cap="all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/>
                <a:t>03</a:t>
              </a:r>
            </a:p>
            <a:p>
              <a:pPr algn="l"/>
              <a:endParaRPr lang="en-US" sz="1600" dirty="0"/>
            </a:p>
          </p:txBody>
        </p:sp>
        <p:sp>
          <p:nvSpPr>
            <p:cNvPr id="46" name="Subtitle 2">
              <a:extLst>
                <a:ext uri="{FF2B5EF4-FFF2-40B4-BE49-F238E27FC236}">
                  <a16:creationId xmlns:a16="http://schemas.microsoft.com/office/drawing/2014/main" id="{905E30C0-FEF8-3E4E-8F90-F18C2BD0B414}"/>
                </a:ext>
              </a:extLst>
            </p:cNvPr>
            <p:cNvSpPr txBox="1">
              <a:spLocks/>
            </p:cNvSpPr>
            <p:nvPr/>
          </p:nvSpPr>
          <p:spPr>
            <a:xfrm>
              <a:off x="8950751" y="3603883"/>
              <a:ext cx="497531" cy="40878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800" kern="1200" cap="all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/>
                <a:t>04</a:t>
              </a:r>
            </a:p>
            <a:p>
              <a:pPr algn="l"/>
              <a:endParaRPr lang="en-US" sz="1600" dirty="0"/>
            </a:p>
          </p:txBody>
        </p:sp>
      </p:grpSp>
      <p:sp>
        <p:nvSpPr>
          <p:cNvPr id="51" name="Rounded Rectangle 5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A4A0239-32F2-4E4D-9B66-FE212C192E09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795ADB-D1C2-9B45-B3E7-FA78610BA013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  <p:sp>
        <p:nvSpPr>
          <p:cNvPr id="53" name="Rounded Rectangle 5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2552AB-6206-9D44-BE15-61B0DB811D98}"/>
              </a:ext>
            </a:extLst>
          </p:cNvPr>
          <p:cNvSpPr/>
          <p:nvPr/>
        </p:nvSpPr>
        <p:spPr>
          <a:xfrm>
            <a:off x="6083473" y="5963637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2C2D45-F957-DD4F-9ABD-D391F2834819}"/>
              </a:ext>
            </a:extLst>
          </p:cNvPr>
          <p:cNvSpPr txBox="1">
            <a:spLocks/>
          </p:cNvSpPr>
          <p:nvPr/>
        </p:nvSpPr>
        <p:spPr>
          <a:xfrm>
            <a:off x="6144309" y="6090985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SELANJUTNYA ▶︎</a:t>
            </a:r>
          </a:p>
          <a:p>
            <a:pPr algn="l"/>
            <a:endParaRPr lang="en-US" sz="1600" dirty="0"/>
          </a:p>
        </p:txBody>
      </p:sp>
      <p:sp>
        <p:nvSpPr>
          <p:cNvPr id="57" name="Rounded Rectangle 56">
            <a:hlinkClick r:id="rId3" action="ppaction://hlinksldjump"/>
            <a:extLst>
              <a:ext uri="{FF2B5EF4-FFF2-40B4-BE49-F238E27FC236}">
                <a16:creationId xmlns:a16="http://schemas.microsoft.com/office/drawing/2014/main" id="{DB49DA3A-1081-0B40-BE0B-B9F533744D04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978AB06A-AD6F-7A41-AFDA-40490D51799A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59" name="Rounded Rectangle 58">
            <a:hlinkClick r:id="rId4" action="ppaction://hlinksldjump"/>
            <a:extLst>
              <a:ext uri="{FF2B5EF4-FFF2-40B4-BE49-F238E27FC236}">
                <a16:creationId xmlns:a16="http://schemas.microsoft.com/office/drawing/2014/main" id="{D9FC5512-93A4-9E46-BAB9-9BBFACB52643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ECD5C002-FC51-E145-A06A-6B29A8DDD796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61" name="Rounded Rectangle 60">
            <a:hlinkClick r:id="rId5" action="ppaction://hlinksldjump"/>
            <a:extLst>
              <a:ext uri="{FF2B5EF4-FFF2-40B4-BE49-F238E27FC236}">
                <a16:creationId xmlns:a16="http://schemas.microsoft.com/office/drawing/2014/main" id="{077692AA-BBDD-844D-B4C4-BB3EDB72C56C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hlinkClick r:id="rId6" action="ppaction://hlinksldjump"/>
            <a:extLst>
              <a:ext uri="{FF2B5EF4-FFF2-40B4-BE49-F238E27FC236}">
                <a16:creationId xmlns:a16="http://schemas.microsoft.com/office/drawing/2014/main" id="{0E5870E2-D07D-0247-B1D3-F0570B344F29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btitle 2">
            <a:hlinkClick r:id="rId6" action="ppaction://hlinksldjump"/>
            <a:extLst>
              <a:ext uri="{FF2B5EF4-FFF2-40B4-BE49-F238E27FC236}">
                <a16:creationId xmlns:a16="http://schemas.microsoft.com/office/drawing/2014/main" id="{955658F4-EED3-6143-BF07-45888FE6F76B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64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BB40E18B-40B9-3D42-8534-E393A4C748AA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65" name="Rounded Rectangle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8A6B070-97E3-834F-868F-B5C9F1217A44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0F8B68-B40A-3846-AB3D-0EF9356ECA1B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67" name="Subtitle 2">
            <a:hlinkClick r:id="rId7"/>
            <a:extLst>
              <a:ext uri="{FF2B5EF4-FFF2-40B4-BE49-F238E27FC236}">
                <a16:creationId xmlns:a16="http://schemas.microsoft.com/office/drawing/2014/main" id="{13A40E82-1ED3-B247-A3DD-6552D9B02736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6461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FD5BD-6C60-BF42-A596-A26B51436F98}"/>
              </a:ext>
            </a:extLst>
          </p:cNvPr>
          <p:cNvSpPr/>
          <p:nvPr/>
        </p:nvSpPr>
        <p:spPr>
          <a:xfrm>
            <a:off x="4187532" y="525695"/>
            <a:ext cx="7413913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FD038-7678-2E4E-8850-F1962D9C5418}"/>
              </a:ext>
            </a:extLst>
          </p:cNvPr>
          <p:cNvSpPr/>
          <p:nvPr/>
        </p:nvSpPr>
        <p:spPr>
          <a:xfrm>
            <a:off x="4297367" y="516392"/>
            <a:ext cx="7413913" cy="7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ID" sz="1400" dirty="0" err="1">
                <a:latin typeface="BookmanOldStyle"/>
              </a:rPr>
              <a:t>Pencermatan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penyelarasan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pembiayaan</a:t>
            </a:r>
            <a:r>
              <a:rPr lang="en-ID" sz="1400" dirty="0">
                <a:latin typeface="BookmanOldStyle"/>
              </a:rPr>
              <a:t> Pembangunan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C57ACD-13CA-9A41-ACBC-A0E6AB9DA8D5}"/>
              </a:ext>
            </a:extLst>
          </p:cNvPr>
          <p:cNvSpPr/>
          <p:nvPr/>
        </p:nvSpPr>
        <p:spPr>
          <a:xfrm>
            <a:off x="4241598" y="1189700"/>
            <a:ext cx="629761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 Pembangunan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akan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masuk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dalam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dokumen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disusun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berdasarkan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hasil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pencermatan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penyelarasan</a:t>
            </a:r>
            <a:r>
              <a:rPr lang="en-ID" sz="1400" dirty="0">
                <a:latin typeface="BookmanOldStyle"/>
              </a:rPr>
              <a:t> daftar </a:t>
            </a: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program dan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masuk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. </a:t>
            </a:r>
          </a:p>
          <a:p>
            <a:endParaRPr lang="en-ID" sz="1400" dirty="0"/>
          </a:p>
          <a:p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pembiayaan</a:t>
            </a:r>
            <a:r>
              <a:rPr lang="en-ID" sz="1400" dirty="0">
                <a:latin typeface="BookmanOldStyle"/>
              </a:rPr>
              <a:t> Pembangunan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akan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masuk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dalam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rancangan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dokumen</a:t>
            </a:r>
            <a:r>
              <a:rPr lang="en-ID" sz="1400" dirty="0">
                <a:latin typeface="BookmanOldStyle"/>
              </a:rPr>
              <a:t> RKP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disusun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berdasarkan</a:t>
            </a:r>
            <a:r>
              <a:rPr lang="en-ID" sz="1400" dirty="0">
                <a:latin typeface="BookmanOldStyle"/>
              </a:rPr>
              <a:t>: </a:t>
            </a:r>
          </a:p>
          <a:p>
            <a:endParaRPr lang="en-ID" sz="1400" dirty="0"/>
          </a:p>
          <a:p>
            <a:pPr marL="685800" lvl="1" indent="-228600">
              <a:buAutoNum type="alphaLcPeriod"/>
            </a:pPr>
            <a:r>
              <a:rPr lang="en-ID" sz="1400" dirty="0" err="1">
                <a:latin typeface="BookmanOldStyle"/>
              </a:rPr>
              <a:t>Perkiraan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pendapatan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asli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685800" lvl="1" indent="-228600">
              <a:buAutoNum type="alphaLcPeriod"/>
            </a:pPr>
            <a:r>
              <a:rPr lang="en-ID" sz="1400" dirty="0" err="1">
                <a:latin typeface="BookmanOldStyle"/>
              </a:rPr>
              <a:t>Pagu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indikatif</a:t>
            </a:r>
            <a:r>
              <a:rPr lang="en-ID" sz="1400" dirty="0">
                <a:latin typeface="BookmanOldStyle"/>
              </a:rPr>
              <a:t> Dana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bersumber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dari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anggaran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pendapatan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belanja</a:t>
            </a:r>
            <a:r>
              <a:rPr lang="en-ID" sz="1400" dirty="0">
                <a:latin typeface="BookmanOldStyle"/>
              </a:rPr>
              <a:t> negara; </a:t>
            </a:r>
          </a:p>
          <a:p>
            <a:pPr marL="685800" lvl="1" indent="-228600">
              <a:buAutoNum type="alphaLcPeriod"/>
            </a:pPr>
            <a:r>
              <a:rPr lang="en-ID" sz="1400" dirty="0" err="1">
                <a:latin typeface="BookmanOldStyle"/>
              </a:rPr>
              <a:t>Pagu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indikatif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alokasi</a:t>
            </a:r>
            <a:r>
              <a:rPr lang="en-ID" sz="1400" dirty="0">
                <a:latin typeface="BookmanOldStyle"/>
              </a:rPr>
              <a:t> Dana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merupakan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bagian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dari</a:t>
            </a:r>
            <a:r>
              <a:rPr lang="en-ID" sz="1400" dirty="0">
                <a:latin typeface="BookmanOldStyle"/>
              </a:rPr>
              <a:t> dana </a:t>
            </a:r>
            <a:r>
              <a:rPr lang="en-ID" sz="1400" dirty="0" err="1">
                <a:latin typeface="BookmanOldStyle"/>
              </a:rPr>
              <a:t>perimbangan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diterima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kabupaten</a:t>
            </a:r>
            <a:r>
              <a:rPr lang="en-ID" sz="1400" dirty="0">
                <a:latin typeface="BookmanOldStyle"/>
              </a:rPr>
              <a:t>/</a:t>
            </a:r>
            <a:r>
              <a:rPr lang="en-ID" sz="1400" dirty="0" err="1">
                <a:latin typeface="BookmanOldStyle"/>
              </a:rPr>
              <a:t>kota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685800" lvl="1" indent="-228600">
              <a:buAutoNum type="alphaLcPeriod"/>
            </a:pPr>
            <a:r>
              <a:rPr lang="en-ID" sz="1400" dirty="0" err="1">
                <a:latin typeface="BookmanOldStyle"/>
              </a:rPr>
              <a:t>Perkiraan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bagian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dari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hasil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pajak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daerah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retribusi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daerah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kabupaten</a:t>
            </a:r>
            <a:r>
              <a:rPr lang="en-ID" sz="1400" dirty="0">
                <a:latin typeface="BookmanOldStyle"/>
              </a:rPr>
              <a:t>/</a:t>
            </a:r>
            <a:r>
              <a:rPr lang="en-ID" sz="1400" dirty="0" err="1">
                <a:latin typeface="BookmanOldStyle"/>
              </a:rPr>
              <a:t>kota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685800" lvl="1" indent="-228600">
              <a:buAutoNum type="alphaLcPeriod"/>
            </a:pP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bantuan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keuangan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dari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anggaran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pendapatan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belanja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daerah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provinsi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685800" lvl="1" indent="-228600">
              <a:buAutoNum type="alphaLcPeriod"/>
            </a:pP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bantuan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keuangan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dari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anggaran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pendapatan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belanja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daerah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kabupaten</a:t>
            </a:r>
            <a:r>
              <a:rPr lang="en-ID" sz="1400" dirty="0">
                <a:latin typeface="BookmanOldStyle"/>
              </a:rPr>
              <a:t>/</a:t>
            </a:r>
            <a:r>
              <a:rPr lang="en-ID" sz="1400" dirty="0" err="1">
                <a:latin typeface="BookmanOldStyle"/>
              </a:rPr>
              <a:t>kota</a:t>
            </a:r>
            <a:r>
              <a:rPr lang="en-ID" sz="1400" dirty="0">
                <a:latin typeface="BookmanOldStyle"/>
              </a:rPr>
              <a:t>; dan </a:t>
            </a:r>
          </a:p>
          <a:p>
            <a:pPr marL="685800" lvl="1" indent="-228600">
              <a:buAutoNum type="alphaLcPeriod"/>
            </a:pPr>
            <a:r>
              <a:rPr lang="en-ID" sz="1400" dirty="0" err="1">
                <a:latin typeface="BookmanOldStyle"/>
              </a:rPr>
              <a:t>Sumber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keuangan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lainnya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sah</a:t>
            </a:r>
            <a:r>
              <a:rPr lang="en-ID" sz="1400" dirty="0">
                <a:latin typeface="BookmanOldStyle"/>
              </a:rPr>
              <a:t> dan </a:t>
            </a:r>
            <a:r>
              <a:rPr lang="en-ID" sz="1400" dirty="0" err="1">
                <a:latin typeface="BookmanOldStyle"/>
              </a:rPr>
              <a:t>tidak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mengikat</a:t>
            </a:r>
            <a:r>
              <a:rPr lang="en-ID" sz="1400" dirty="0">
                <a:latin typeface="BookmanOldStyle"/>
              </a:rPr>
              <a:t>. </a:t>
            </a:r>
          </a:p>
        </p:txBody>
      </p:sp>
      <p:sp>
        <p:nvSpPr>
          <p:cNvPr id="53" name="Rounded Rectangle 5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7A59A35-E1AB-CE48-AC6C-DD9124719378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8DB87F-7A1C-5E42-AB9C-A9F83D52198B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  <p:sp>
        <p:nvSpPr>
          <p:cNvPr id="55" name="Rounded Rectangle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5E2D40-728E-254D-94ED-52E3809B3BA2}"/>
              </a:ext>
            </a:extLst>
          </p:cNvPr>
          <p:cNvSpPr/>
          <p:nvPr/>
        </p:nvSpPr>
        <p:spPr>
          <a:xfrm>
            <a:off x="6083473" y="5963637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95F169-D319-2541-A6E6-569339C2EB67}"/>
              </a:ext>
            </a:extLst>
          </p:cNvPr>
          <p:cNvSpPr txBox="1">
            <a:spLocks/>
          </p:cNvSpPr>
          <p:nvPr/>
        </p:nvSpPr>
        <p:spPr>
          <a:xfrm>
            <a:off x="6144309" y="6090985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SELANJUTNYA ▶︎</a:t>
            </a:r>
          </a:p>
          <a:p>
            <a:pPr algn="l"/>
            <a:endParaRPr lang="en-US" sz="1600" dirty="0"/>
          </a:p>
        </p:txBody>
      </p:sp>
      <p:sp>
        <p:nvSpPr>
          <p:cNvPr id="59" name="Rounded Rectangle 58">
            <a:hlinkClick r:id="rId2" action="ppaction://hlinksldjump"/>
            <a:extLst>
              <a:ext uri="{FF2B5EF4-FFF2-40B4-BE49-F238E27FC236}">
                <a16:creationId xmlns:a16="http://schemas.microsoft.com/office/drawing/2014/main" id="{4B31540B-3081-9D47-8E55-B433B997C530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Subtitle 2">
            <a:hlinkClick r:id="rId2" action="ppaction://hlinksldjump"/>
            <a:extLst>
              <a:ext uri="{FF2B5EF4-FFF2-40B4-BE49-F238E27FC236}">
                <a16:creationId xmlns:a16="http://schemas.microsoft.com/office/drawing/2014/main" id="{A10428D3-07F5-4848-92C0-89B1F55CCBE3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61" name="Rounded Rectangle 60">
            <a:hlinkClick r:id="rId3" action="ppaction://hlinksldjump"/>
            <a:extLst>
              <a:ext uri="{FF2B5EF4-FFF2-40B4-BE49-F238E27FC236}">
                <a16:creationId xmlns:a16="http://schemas.microsoft.com/office/drawing/2014/main" id="{A0D043E0-53F8-5B4E-AFA9-D1D84F93F1D5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E67FD545-53B6-8B4C-8C38-BF6DD5476D4B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63" name="Rounded Rectangle 62">
            <a:hlinkClick r:id="rId4" action="ppaction://hlinksldjump"/>
            <a:extLst>
              <a:ext uri="{FF2B5EF4-FFF2-40B4-BE49-F238E27FC236}">
                <a16:creationId xmlns:a16="http://schemas.microsoft.com/office/drawing/2014/main" id="{1DF8DFF4-87B6-7D44-9A04-309D0374ACE2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>
            <a:hlinkClick r:id="rId5" action="ppaction://hlinksldjump"/>
            <a:extLst>
              <a:ext uri="{FF2B5EF4-FFF2-40B4-BE49-F238E27FC236}">
                <a16:creationId xmlns:a16="http://schemas.microsoft.com/office/drawing/2014/main" id="{D5CDB70E-1159-7D45-BD47-94380B170B80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56118C9A-C61E-7743-81B3-CC6FEA4628F1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66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3ED4C316-D4F6-C748-A720-89BDB23E9335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67" name="Rounded Rectangle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31E5C7-40E0-2A41-9465-49BB857EBD20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768FCFA-17B4-F140-8B3B-CCE8A36245BE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69" name="Subtitle 2">
            <a:hlinkClick r:id="rId6"/>
            <a:extLst>
              <a:ext uri="{FF2B5EF4-FFF2-40B4-BE49-F238E27FC236}">
                <a16:creationId xmlns:a16="http://schemas.microsoft.com/office/drawing/2014/main" id="{A59F4430-5D1C-CE4F-8B6C-1C51870F872B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9626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FD5BD-6C60-BF42-A596-A26B51436F98}"/>
              </a:ext>
            </a:extLst>
          </p:cNvPr>
          <p:cNvSpPr/>
          <p:nvPr/>
        </p:nvSpPr>
        <p:spPr>
          <a:xfrm>
            <a:off x="4187532" y="525695"/>
            <a:ext cx="7413913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FD038-7678-2E4E-8850-F1962D9C5418}"/>
              </a:ext>
            </a:extLst>
          </p:cNvPr>
          <p:cNvSpPr/>
          <p:nvPr/>
        </p:nvSpPr>
        <p:spPr>
          <a:xfrm>
            <a:off x="4297367" y="516392"/>
            <a:ext cx="7413913" cy="102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ID" sz="1400" dirty="0" err="1">
                <a:latin typeface="BookmanOldStyle"/>
              </a:rPr>
              <a:t>Pencermatan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ulang</a:t>
            </a:r>
            <a:r>
              <a:rPr lang="en-ID" sz="1400" dirty="0">
                <a:latin typeface="BookmanOldStyle"/>
              </a:rPr>
              <a:t> RPJM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9147FE-6BC7-C74C-A020-F627BC945990}"/>
              </a:ext>
            </a:extLst>
          </p:cNvPr>
          <p:cNvSpPr/>
          <p:nvPr/>
        </p:nvSpPr>
        <p:spPr>
          <a:xfrm>
            <a:off x="4187532" y="1239876"/>
            <a:ext cx="64297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ID" sz="1400" dirty="0">
                <a:latin typeface="BookmanOldStyle"/>
              </a:rPr>
              <a:t> </a:t>
            </a:r>
            <a:r>
              <a:rPr lang="en-ID" sz="1400" dirty="0" err="1">
                <a:latin typeface="BookmanOldStyle"/>
              </a:rPr>
              <a:t>Pencermatan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ulang</a:t>
            </a:r>
            <a:r>
              <a:rPr lang="en-ID" sz="1400" dirty="0">
                <a:latin typeface="BookmanOldStyle"/>
              </a:rPr>
              <a:t> RPJM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dilakukan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cara</a:t>
            </a:r>
            <a:r>
              <a:rPr lang="en-ID" sz="1400" dirty="0">
                <a:latin typeface="BookmanOldStyle"/>
              </a:rPr>
              <a:t>: </a:t>
            </a:r>
          </a:p>
          <a:p>
            <a:endParaRPr lang="en-ID" sz="1400" dirty="0"/>
          </a:p>
          <a:p>
            <a:pPr marL="800100" lvl="1" indent="-3429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Mencermati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arah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kebijakan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Perencanaan</a:t>
            </a:r>
            <a:r>
              <a:rPr lang="en-ID" sz="1400" dirty="0">
                <a:latin typeface="BookmanOldStyle"/>
              </a:rPr>
              <a:t> Pembangunan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Mencermati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skala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prioritas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 Pembangunan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untuk</a:t>
            </a:r>
            <a:r>
              <a:rPr lang="en-ID" sz="1400" dirty="0">
                <a:latin typeface="BookmanOldStyle"/>
              </a:rPr>
              <a:t> 1 (</a:t>
            </a:r>
            <a:r>
              <a:rPr lang="en-ID" sz="1400" dirty="0" err="1">
                <a:latin typeface="BookmanOldStyle"/>
              </a:rPr>
              <a:t>satu</a:t>
            </a:r>
            <a:r>
              <a:rPr lang="en-ID" sz="1400" dirty="0">
                <a:latin typeface="BookmanOldStyle"/>
              </a:rPr>
              <a:t>) </a:t>
            </a:r>
            <a:r>
              <a:rPr lang="en-ID" sz="1400" dirty="0" err="1">
                <a:latin typeface="BookmanOldStyle"/>
              </a:rPr>
              <a:t>tahun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anggaran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berikutnya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tertuang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dalam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dokumen</a:t>
            </a:r>
            <a:r>
              <a:rPr lang="en-ID" sz="1400" dirty="0">
                <a:latin typeface="BookmanOldStyle"/>
              </a:rPr>
              <a:t> RPJM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Mencermati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hasil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evaluasi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laju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pencapaian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>
                <a:highlight>
                  <a:srgbClr val="FF0000"/>
                </a:highlight>
                <a:latin typeface="BookmanOldStyl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SDGs </a:t>
            </a:r>
            <a:r>
              <a:rPr lang="en-ID" sz="1400" dirty="0" err="1">
                <a:highlight>
                  <a:srgbClr val="FF0000"/>
                </a:highlight>
                <a:latin typeface="BookmanOldStyl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Mencermati</a:t>
            </a:r>
            <a:r>
              <a:rPr lang="en-ID" sz="1400" dirty="0">
                <a:latin typeface="BookmanOldStyle"/>
              </a:rPr>
              <a:t> daftar </a:t>
            </a:r>
            <a:r>
              <a:rPr lang="en-ID" sz="1400" dirty="0" err="1">
                <a:latin typeface="BookmanOldStyle"/>
              </a:rPr>
              <a:t>usulan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masyarakat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perihal</a:t>
            </a:r>
            <a:r>
              <a:rPr lang="en-ID" sz="1400" dirty="0">
                <a:latin typeface="BookmanOldStyle"/>
              </a:rPr>
              <a:t> program dan/</a:t>
            </a:r>
            <a:r>
              <a:rPr lang="en-ID" sz="1400" dirty="0" err="1">
                <a:latin typeface="BookmanOldStyle"/>
              </a:rPr>
              <a:t>atau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 Pembangunan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untuk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pencapaian</a:t>
            </a:r>
            <a:r>
              <a:rPr lang="en-ID" sz="1400" dirty="0">
                <a:latin typeface="BookmanOldStyle"/>
              </a:rPr>
              <a:t> SDGs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; dan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ID" sz="1400" dirty="0" err="1">
                <a:latin typeface="BookmanOldStyle"/>
              </a:rPr>
              <a:t>Mencermati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kerja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sama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antar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dan/</a:t>
            </a:r>
            <a:r>
              <a:rPr lang="en-ID" sz="1400" dirty="0" err="1">
                <a:latin typeface="BookmanOldStyle"/>
              </a:rPr>
              <a:t>atau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kerja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sama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pihak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ketiga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difokuskan</a:t>
            </a:r>
            <a:r>
              <a:rPr lang="en-ID" sz="1400" dirty="0">
                <a:latin typeface="BookmanOldStyle"/>
              </a:rPr>
              <a:t> pada </a:t>
            </a:r>
            <a:r>
              <a:rPr lang="en-ID" sz="1400" dirty="0" err="1">
                <a:latin typeface="BookmanOldStyle"/>
              </a:rPr>
              <a:t>upaya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pencapaian</a:t>
            </a:r>
            <a:r>
              <a:rPr lang="en-ID" sz="1400" dirty="0">
                <a:latin typeface="BookmanOldStyle"/>
              </a:rPr>
              <a:t> SDGs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. </a:t>
            </a:r>
          </a:p>
          <a:p>
            <a:pPr marL="742950" lvl="1" indent="-285750">
              <a:buFont typeface="+mj-lt"/>
              <a:buAutoNum type="alphaLcPeriod"/>
            </a:pPr>
            <a:endParaRPr lang="en-ID" sz="1400" dirty="0">
              <a:latin typeface="BookmanOldStyle"/>
            </a:endParaRPr>
          </a:p>
          <a:p>
            <a:r>
              <a:rPr lang="en-ID" sz="1400" dirty="0">
                <a:latin typeface="BookmanOldStyle"/>
              </a:rPr>
              <a:t>(2)  Hasil </a:t>
            </a:r>
            <a:r>
              <a:rPr lang="en-ID" sz="1400" dirty="0" err="1">
                <a:latin typeface="BookmanOldStyle"/>
              </a:rPr>
              <a:t>pencermatan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ulang</a:t>
            </a:r>
            <a:r>
              <a:rPr lang="en-ID" sz="1400" dirty="0">
                <a:latin typeface="BookmanOldStyle"/>
              </a:rPr>
              <a:t> RPJM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memuat</a:t>
            </a:r>
            <a:r>
              <a:rPr lang="en-ID" sz="1400" dirty="0">
                <a:latin typeface="BookmanOldStyle"/>
              </a:rPr>
              <a:t> data dan </a:t>
            </a:r>
            <a:r>
              <a:rPr lang="en-ID" sz="1400" dirty="0" err="1">
                <a:latin typeface="BookmanOldStyle"/>
              </a:rPr>
              <a:t>informasi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mengenai</a:t>
            </a:r>
            <a:r>
              <a:rPr lang="en-ID" sz="1400" dirty="0">
                <a:latin typeface="BookmanOldStyle"/>
              </a:rPr>
              <a:t>: </a:t>
            </a:r>
          </a:p>
          <a:p>
            <a:endParaRPr lang="en-ID" sz="1400" dirty="0"/>
          </a:p>
          <a:p>
            <a:pPr marL="800100" lvl="1" indent="-342900">
              <a:buFont typeface="+mj-lt"/>
              <a:buAutoNum type="alphaLcPeriod"/>
            </a:pPr>
            <a:r>
              <a:rPr lang="en-ID" sz="1400" dirty="0">
                <a:latin typeface="BookmanOldStyle"/>
              </a:rPr>
              <a:t>Daftar </a:t>
            </a:r>
            <a:r>
              <a:rPr lang="en-ID" sz="1400" dirty="0" err="1">
                <a:latin typeface="BookmanOldStyle"/>
              </a:rPr>
              <a:t>prioritas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usulan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program dan/</a:t>
            </a:r>
            <a:r>
              <a:rPr lang="en-ID" sz="1400" dirty="0" err="1">
                <a:latin typeface="BookmanOldStyle"/>
              </a:rPr>
              <a:t>atau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kegiatan</a:t>
            </a:r>
            <a:r>
              <a:rPr lang="en-ID" sz="1400" dirty="0">
                <a:latin typeface="BookmanOldStyle"/>
              </a:rPr>
              <a:t> Pembangunan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untuk</a:t>
            </a:r>
            <a:r>
              <a:rPr lang="en-ID" sz="1400" dirty="0">
                <a:latin typeface="BookmanOldStyle"/>
              </a:rPr>
              <a:t> 1 (</a:t>
            </a:r>
            <a:r>
              <a:rPr lang="en-ID" sz="1400" dirty="0" err="1">
                <a:latin typeface="BookmanOldStyle"/>
              </a:rPr>
              <a:t>satu</a:t>
            </a:r>
            <a:r>
              <a:rPr lang="en-ID" sz="1400" dirty="0">
                <a:latin typeface="BookmanOldStyle"/>
              </a:rPr>
              <a:t>) </a:t>
            </a:r>
            <a:r>
              <a:rPr lang="en-ID" sz="1400" dirty="0" err="1">
                <a:latin typeface="BookmanOldStyle"/>
              </a:rPr>
              <a:t>tahun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anggaran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berikutnya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ID" sz="1400" dirty="0">
                <a:latin typeface="BookmanOldStyle"/>
              </a:rPr>
              <a:t>Daftar </a:t>
            </a:r>
            <a:r>
              <a:rPr lang="en-ID" sz="1400" dirty="0" err="1">
                <a:latin typeface="BookmanOldStyle"/>
              </a:rPr>
              <a:t>usulan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masyarakat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yang </a:t>
            </a:r>
            <a:r>
              <a:rPr lang="en-ID" sz="1400" dirty="0" err="1">
                <a:latin typeface="BookmanOldStyle"/>
              </a:rPr>
              <a:t>dipilah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berdasarkan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tujuan</a:t>
            </a:r>
            <a:r>
              <a:rPr lang="en-ID" sz="1400" dirty="0">
                <a:latin typeface="BookmanOldStyle"/>
              </a:rPr>
              <a:t> SDGs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ID" sz="1400" dirty="0">
                <a:latin typeface="BookmanOldStyle"/>
              </a:rPr>
              <a:t>Daftar </a:t>
            </a: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kerja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sama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antar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; dan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ID" sz="1400" dirty="0">
                <a:latin typeface="BookmanOldStyle"/>
              </a:rPr>
              <a:t>Daftar </a:t>
            </a:r>
            <a:r>
              <a:rPr lang="en-ID" sz="1400" dirty="0" err="1">
                <a:latin typeface="BookmanOldStyle"/>
              </a:rPr>
              <a:t>rencana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kerja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sama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Desa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dengan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pihak</a:t>
            </a:r>
            <a:r>
              <a:rPr lang="en-ID" sz="1400" dirty="0">
                <a:latin typeface="BookmanOldStyle"/>
              </a:rPr>
              <a:t> </a:t>
            </a:r>
            <a:r>
              <a:rPr lang="en-ID" sz="1400" dirty="0" err="1">
                <a:latin typeface="BookmanOldStyle"/>
              </a:rPr>
              <a:t>ketiga</a:t>
            </a:r>
            <a:r>
              <a:rPr lang="en-ID" sz="1400" dirty="0">
                <a:latin typeface="BookmanOldStyle"/>
              </a:rPr>
              <a:t>. </a:t>
            </a:r>
            <a:endParaRPr lang="en-ID" sz="1400" dirty="0">
              <a:effectLst/>
              <a:latin typeface="BookmanOldStyle"/>
            </a:endParaRPr>
          </a:p>
        </p:txBody>
      </p:sp>
      <p:sp>
        <p:nvSpPr>
          <p:cNvPr id="33" name="Rounded Rectangle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71DA98-EA39-6B48-9D4A-AB55AFB21705}"/>
              </a:ext>
            </a:extLst>
          </p:cNvPr>
          <p:cNvSpPr/>
          <p:nvPr/>
        </p:nvSpPr>
        <p:spPr>
          <a:xfrm>
            <a:off x="10240636" y="5221245"/>
            <a:ext cx="1360809" cy="408784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FFCDE6-2C04-CD40-8676-642244B55CFE}"/>
              </a:ext>
            </a:extLst>
          </p:cNvPr>
          <p:cNvSpPr txBox="1">
            <a:spLocks/>
          </p:cNvSpPr>
          <p:nvPr/>
        </p:nvSpPr>
        <p:spPr>
          <a:xfrm>
            <a:off x="10256909" y="5295061"/>
            <a:ext cx="1344536" cy="2318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 form           ▶︎  </a:t>
            </a:r>
          </a:p>
          <a:p>
            <a:pPr algn="l"/>
            <a:endParaRPr lang="en-US" sz="1100" dirty="0"/>
          </a:p>
        </p:txBody>
      </p:sp>
      <p:sp>
        <p:nvSpPr>
          <p:cNvPr id="39" name="Rounded Rectangle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F50CB9-82F2-9749-8A53-7B7DD6F01887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184D03-7C8B-F546-83C7-E8462F9A0F2F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  <p:sp>
        <p:nvSpPr>
          <p:cNvPr id="41" name="Rounded Rectangle 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55D0F4-7B5F-444D-9C20-125F2854712D}"/>
              </a:ext>
            </a:extLst>
          </p:cNvPr>
          <p:cNvSpPr/>
          <p:nvPr/>
        </p:nvSpPr>
        <p:spPr>
          <a:xfrm>
            <a:off x="6083473" y="5963637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D916C2-9219-C445-BF4D-67E38F0B3B5D}"/>
              </a:ext>
            </a:extLst>
          </p:cNvPr>
          <p:cNvSpPr txBox="1">
            <a:spLocks/>
          </p:cNvSpPr>
          <p:nvPr/>
        </p:nvSpPr>
        <p:spPr>
          <a:xfrm>
            <a:off x="6144309" y="6090985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SELANJUTNYA ▶︎</a:t>
            </a:r>
          </a:p>
          <a:p>
            <a:pPr algn="l"/>
            <a:endParaRPr lang="en-US" sz="1600" dirty="0"/>
          </a:p>
        </p:txBody>
      </p:sp>
      <p:sp>
        <p:nvSpPr>
          <p:cNvPr id="45" name="Rounded Rectangle 44">
            <a:hlinkClick r:id="rId3" action="ppaction://hlinksldjump"/>
            <a:extLst>
              <a:ext uri="{FF2B5EF4-FFF2-40B4-BE49-F238E27FC236}">
                <a16:creationId xmlns:a16="http://schemas.microsoft.com/office/drawing/2014/main" id="{E991DDD9-3626-4344-8026-09BF8EAE6280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806CC606-7F6A-EA43-98B7-603B1E53D18C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47" name="Rounded Rectangle 46">
            <a:hlinkClick r:id="rId4" action="ppaction://hlinksldjump"/>
            <a:extLst>
              <a:ext uri="{FF2B5EF4-FFF2-40B4-BE49-F238E27FC236}">
                <a16:creationId xmlns:a16="http://schemas.microsoft.com/office/drawing/2014/main" id="{35C4A478-7B68-5C4B-AB92-4DE3D50B1B45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52A12759-519A-6E40-B444-77C16BA5C64D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49" name="Rounded Rectangle 48">
            <a:hlinkClick r:id="rId5" action="ppaction://hlinksldjump"/>
            <a:extLst>
              <a:ext uri="{FF2B5EF4-FFF2-40B4-BE49-F238E27FC236}">
                <a16:creationId xmlns:a16="http://schemas.microsoft.com/office/drawing/2014/main" id="{9A5E3FD7-83DF-2A42-8301-041FD9899BEF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hlinkClick r:id="rId6" action="ppaction://hlinksldjump"/>
            <a:extLst>
              <a:ext uri="{FF2B5EF4-FFF2-40B4-BE49-F238E27FC236}">
                <a16:creationId xmlns:a16="http://schemas.microsoft.com/office/drawing/2014/main" id="{82A7160C-2C1F-694D-A482-360284492A4D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btitle 2">
            <a:hlinkClick r:id="rId6" action="ppaction://hlinksldjump"/>
            <a:extLst>
              <a:ext uri="{FF2B5EF4-FFF2-40B4-BE49-F238E27FC236}">
                <a16:creationId xmlns:a16="http://schemas.microsoft.com/office/drawing/2014/main" id="{5C899331-9DD0-F64E-906E-020A0D86486A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2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82759048-F14D-A74D-BCE0-E6B28B168E2C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53" name="Rounded Rectangl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56C462D-6966-5F4B-9729-1C987C6BD987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E1A2B0-E6B7-A64B-920D-0A549DFF95FD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55" name="Subtitle 2">
            <a:hlinkClick r:id="rId7"/>
            <a:extLst>
              <a:ext uri="{FF2B5EF4-FFF2-40B4-BE49-F238E27FC236}">
                <a16:creationId xmlns:a16="http://schemas.microsoft.com/office/drawing/2014/main" id="{AC09F7A1-0EB7-5E4A-9993-1ABE09D18248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7085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FD5BD-6C60-BF42-A596-A26B51436F98}"/>
              </a:ext>
            </a:extLst>
          </p:cNvPr>
          <p:cNvSpPr/>
          <p:nvPr/>
        </p:nvSpPr>
        <p:spPr>
          <a:xfrm>
            <a:off x="4187532" y="525695"/>
            <a:ext cx="7413913" cy="53539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FD038-7678-2E4E-8850-F1962D9C5418}"/>
              </a:ext>
            </a:extLst>
          </p:cNvPr>
          <p:cNvSpPr/>
          <p:nvPr/>
        </p:nvSpPr>
        <p:spPr>
          <a:xfrm>
            <a:off x="4297367" y="516392"/>
            <a:ext cx="7413913" cy="102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ID" sz="1400" dirty="0">
                <a:latin typeface="BookmanOldStyle"/>
              </a:rPr>
              <a:t>FORM 1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4D2A10E-CC9B-C449-A4E5-C0F09F2F0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367" y="1239876"/>
            <a:ext cx="7070081" cy="4296490"/>
          </a:xfrm>
          <a:prstGeom prst="rect">
            <a:avLst/>
          </a:prstGeom>
        </p:spPr>
      </p:pic>
      <p:sp>
        <p:nvSpPr>
          <p:cNvPr id="45" name="Rounded Rectangle 44">
            <a:hlinkClick r:id="rId3" action="ppaction://hlinksldjump"/>
            <a:extLst>
              <a:ext uri="{FF2B5EF4-FFF2-40B4-BE49-F238E27FC236}">
                <a16:creationId xmlns:a16="http://schemas.microsoft.com/office/drawing/2014/main" id="{DD107436-0457-4545-8463-0623D320F63E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D9FC943B-3C04-7E41-AE2B-5CCEAF1CB111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47" name="Rounded Rectangle 46">
            <a:hlinkClick r:id="rId4" action="ppaction://hlinksldjump"/>
            <a:extLst>
              <a:ext uri="{FF2B5EF4-FFF2-40B4-BE49-F238E27FC236}">
                <a16:creationId xmlns:a16="http://schemas.microsoft.com/office/drawing/2014/main" id="{481B8375-32FD-6F4E-AD87-0048E6462353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138569CD-24FC-734A-8D2D-B13C3CA81E00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49" name="Rounded Rectangle 48">
            <a:hlinkClick r:id="rId5" action="ppaction://hlinksldjump"/>
            <a:extLst>
              <a:ext uri="{FF2B5EF4-FFF2-40B4-BE49-F238E27FC236}">
                <a16:creationId xmlns:a16="http://schemas.microsoft.com/office/drawing/2014/main" id="{DC33A49E-7368-6C44-90AA-2A437D4A02E8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hlinkClick r:id="rId6" action="ppaction://hlinksldjump"/>
            <a:extLst>
              <a:ext uri="{FF2B5EF4-FFF2-40B4-BE49-F238E27FC236}">
                <a16:creationId xmlns:a16="http://schemas.microsoft.com/office/drawing/2014/main" id="{6BEB1950-03F0-7044-8A82-18CA6D1351EB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btitle 2">
            <a:hlinkClick r:id="rId6" action="ppaction://hlinksldjump"/>
            <a:extLst>
              <a:ext uri="{FF2B5EF4-FFF2-40B4-BE49-F238E27FC236}">
                <a16:creationId xmlns:a16="http://schemas.microsoft.com/office/drawing/2014/main" id="{4B4BB4AB-63A5-9F48-88BB-74E000BC3BA5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2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D5DC3559-BCB8-6448-AF49-0881C088C296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53" name="Rounded Rectangle 5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2355AE-C851-B049-B2D4-93C53A88C4C6}"/>
              </a:ext>
            </a:extLst>
          </p:cNvPr>
          <p:cNvSpPr/>
          <p:nvPr/>
        </p:nvSpPr>
        <p:spPr>
          <a:xfrm>
            <a:off x="10488291" y="6015152"/>
            <a:ext cx="1360809" cy="4087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DC53A7-101D-0542-A576-10BF9CF0216F}"/>
              </a:ext>
            </a:extLst>
          </p:cNvPr>
          <p:cNvSpPr txBox="1">
            <a:spLocks/>
          </p:cNvSpPr>
          <p:nvPr/>
        </p:nvSpPr>
        <p:spPr>
          <a:xfrm>
            <a:off x="10504564" y="6088968"/>
            <a:ext cx="1344536" cy="2318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 form           ▶︎  </a:t>
            </a:r>
          </a:p>
          <a:p>
            <a:pPr algn="l"/>
            <a:endParaRPr lang="en-US" sz="1100" dirty="0"/>
          </a:p>
        </p:txBody>
      </p:sp>
      <p:sp>
        <p:nvSpPr>
          <p:cNvPr id="55" name="Rounded Rectangle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2FBE1-1B95-6347-9F5C-69FED36E89CD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F9D6B39-885C-C14C-BB29-D162332D3DC2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57" name="Subtitle 2">
            <a:hlinkClick r:id="rId7"/>
            <a:extLst>
              <a:ext uri="{FF2B5EF4-FFF2-40B4-BE49-F238E27FC236}">
                <a16:creationId xmlns:a16="http://schemas.microsoft.com/office/drawing/2014/main" id="{378728C1-229C-2646-B90F-C5C480891843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  <p:sp>
        <p:nvSpPr>
          <p:cNvPr id="58" name="Rounded Rectangle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4093A9F-25CE-AD49-9D92-9D60130F60B1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7A0A1F-C207-2042-876B-D4330C61DC06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99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C22D56-989B-8F4B-8EC8-436AF2A0CE75}"/>
              </a:ext>
            </a:extLst>
          </p:cNvPr>
          <p:cNvSpPr/>
          <p:nvPr/>
        </p:nvSpPr>
        <p:spPr>
          <a:xfrm>
            <a:off x="342900" y="346905"/>
            <a:ext cx="3432687" cy="5353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489523-7A51-9140-8C50-D07C4881D0B0}"/>
              </a:ext>
            </a:extLst>
          </p:cNvPr>
          <p:cNvSpPr/>
          <p:nvPr/>
        </p:nvSpPr>
        <p:spPr>
          <a:xfrm>
            <a:off x="396966" y="257846"/>
            <a:ext cx="33216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 PENYUSUNAN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38AEA-532C-D647-989B-4B861D3A6FA5}"/>
              </a:ext>
            </a:extLst>
          </p:cNvPr>
          <p:cNvSpPr/>
          <p:nvPr/>
        </p:nvSpPr>
        <p:spPr>
          <a:xfrm>
            <a:off x="3919677" y="346905"/>
            <a:ext cx="7929423" cy="54424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FD5BD-6C60-BF42-A596-A26B51436F98}"/>
              </a:ext>
            </a:extLst>
          </p:cNvPr>
          <p:cNvSpPr/>
          <p:nvPr/>
        </p:nvSpPr>
        <p:spPr>
          <a:xfrm>
            <a:off x="4187532" y="525695"/>
            <a:ext cx="7413913" cy="53539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FD038-7678-2E4E-8850-F1962D9C5418}"/>
              </a:ext>
            </a:extLst>
          </p:cNvPr>
          <p:cNvSpPr/>
          <p:nvPr/>
        </p:nvSpPr>
        <p:spPr>
          <a:xfrm>
            <a:off x="4297367" y="516392"/>
            <a:ext cx="7413913" cy="102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ID" sz="1400" dirty="0">
                <a:latin typeface="BookmanOldStyle"/>
              </a:rPr>
              <a:t>FORM 2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BookmanOldStyle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F97ED8C-C7BD-6A4D-82C0-36E9B274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87532" y="1127840"/>
            <a:ext cx="7413913" cy="4505438"/>
          </a:xfrm>
          <a:prstGeom prst="rect">
            <a:avLst/>
          </a:prstGeom>
        </p:spPr>
      </p:pic>
      <p:sp>
        <p:nvSpPr>
          <p:cNvPr id="46" name="Rounded Rectangle 45">
            <a:hlinkClick r:id="rId3" action="ppaction://hlinksldjump"/>
            <a:extLst>
              <a:ext uri="{FF2B5EF4-FFF2-40B4-BE49-F238E27FC236}">
                <a16:creationId xmlns:a16="http://schemas.microsoft.com/office/drawing/2014/main" id="{7721CA86-0AB0-064F-BF42-6B15DC65149F}"/>
              </a:ext>
            </a:extLst>
          </p:cNvPr>
          <p:cNvSpPr/>
          <p:nvPr/>
        </p:nvSpPr>
        <p:spPr>
          <a:xfrm>
            <a:off x="359173" y="1273263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Subtitle 2">
            <a:hlinkClick r:id="rId3" action="ppaction://hlinksldjump"/>
            <a:extLst>
              <a:ext uri="{FF2B5EF4-FFF2-40B4-BE49-F238E27FC236}">
                <a16:creationId xmlns:a16="http://schemas.microsoft.com/office/drawing/2014/main" id="{FF5AE688-0256-C84A-BF1C-55CDECBB88B0}"/>
              </a:ext>
            </a:extLst>
          </p:cNvPr>
          <p:cNvSpPr txBox="1">
            <a:spLocks/>
          </p:cNvSpPr>
          <p:nvPr/>
        </p:nvSpPr>
        <p:spPr>
          <a:xfrm>
            <a:off x="420010" y="1400611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▶︎</a:t>
            </a:r>
          </a:p>
          <a:p>
            <a:pPr algn="l"/>
            <a:endParaRPr lang="en-US" sz="1600" dirty="0"/>
          </a:p>
        </p:txBody>
      </p:sp>
      <p:sp>
        <p:nvSpPr>
          <p:cNvPr id="48" name="Rounded 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52B451ED-39AF-654C-A940-D47094D15DDF}"/>
              </a:ext>
            </a:extLst>
          </p:cNvPr>
          <p:cNvSpPr/>
          <p:nvPr/>
        </p:nvSpPr>
        <p:spPr>
          <a:xfrm>
            <a:off x="359173" y="2058845"/>
            <a:ext cx="2790429" cy="634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btitle 2">
            <a:hlinkClick r:id="rId4" action="ppaction://hlinksldjump"/>
            <a:extLst>
              <a:ext uri="{FF2B5EF4-FFF2-40B4-BE49-F238E27FC236}">
                <a16:creationId xmlns:a16="http://schemas.microsoft.com/office/drawing/2014/main" id="{4B5DB570-DC86-D043-8224-13C1DFCFBE15}"/>
              </a:ext>
            </a:extLst>
          </p:cNvPr>
          <p:cNvSpPr txBox="1">
            <a:spLocks/>
          </p:cNvSpPr>
          <p:nvPr/>
        </p:nvSpPr>
        <p:spPr>
          <a:xfrm>
            <a:off x="420010" y="2186193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		       ▶︎</a:t>
            </a:r>
          </a:p>
          <a:p>
            <a:pPr algn="l"/>
            <a:endParaRPr lang="en-US" sz="1600" dirty="0"/>
          </a:p>
        </p:txBody>
      </p:sp>
      <p:sp>
        <p:nvSpPr>
          <p:cNvPr id="50" name="Rounded Rectangle 49">
            <a:hlinkClick r:id="rId5" action="ppaction://hlinksldjump"/>
            <a:extLst>
              <a:ext uri="{FF2B5EF4-FFF2-40B4-BE49-F238E27FC236}">
                <a16:creationId xmlns:a16="http://schemas.microsoft.com/office/drawing/2014/main" id="{B835B1AD-BB01-3B4C-AE3F-E81553AC76EC}"/>
              </a:ext>
            </a:extLst>
          </p:cNvPr>
          <p:cNvSpPr/>
          <p:nvPr/>
        </p:nvSpPr>
        <p:spPr>
          <a:xfrm>
            <a:off x="359173" y="2844427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hlinkClick r:id="rId6" action="ppaction://hlinksldjump"/>
            <a:extLst>
              <a:ext uri="{FF2B5EF4-FFF2-40B4-BE49-F238E27FC236}">
                <a16:creationId xmlns:a16="http://schemas.microsoft.com/office/drawing/2014/main" id="{7B6CB25B-442A-DA46-A670-3EF971F4CA3F}"/>
              </a:ext>
            </a:extLst>
          </p:cNvPr>
          <p:cNvSpPr/>
          <p:nvPr/>
        </p:nvSpPr>
        <p:spPr>
          <a:xfrm>
            <a:off x="359173" y="3630009"/>
            <a:ext cx="2790429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btitle 2">
            <a:hlinkClick r:id="rId6" action="ppaction://hlinksldjump"/>
            <a:extLst>
              <a:ext uri="{FF2B5EF4-FFF2-40B4-BE49-F238E27FC236}">
                <a16:creationId xmlns:a16="http://schemas.microsoft.com/office/drawing/2014/main" id="{B8FE4683-C5A0-6C4D-AA38-799B84A5F8F6}"/>
              </a:ext>
            </a:extLst>
          </p:cNvPr>
          <p:cNvSpPr txBox="1">
            <a:spLocks/>
          </p:cNvSpPr>
          <p:nvPr/>
        </p:nvSpPr>
        <p:spPr>
          <a:xfrm>
            <a:off x="420010" y="3757357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Musdes</a:t>
            </a:r>
            <a:r>
              <a:rPr lang="en-US" sz="1600" dirty="0"/>
              <a:t>				▶︎</a:t>
            </a:r>
          </a:p>
          <a:p>
            <a:pPr algn="l"/>
            <a:endParaRPr lang="en-US" sz="1600" dirty="0"/>
          </a:p>
        </p:txBody>
      </p:sp>
      <p:sp>
        <p:nvSpPr>
          <p:cNvPr id="53" name="Subtitle 2">
            <a:hlinkClick r:id="rId5" action="ppaction://hlinksldjump"/>
            <a:extLst>
              <a:ext uri="{FF2B5EF4-FFF2-40B4-BE49-F238E27FC236}">
                <a16:creationId xmlns:a16="http://schemas.microsoft.com/office/drawing/2014/main" id="{37207BDC-2830-154C-9BDD-6F2A19BF9CAB}"/>
              </a:ext>
            </a:extLst>
          </p:cNvPr>
          <p:cNvSpPr txBox="1">
            <a:spLocks/>
          </p:cNvSpPr>
          <p:nvPr/>
        </p:nvSpPr>
        <p:spPr>
          <a:xfrm>
            <a:off x="396966" y="2971775"/>
            <a:ext cx="2773836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/>
              <a:t>Musrenbangdes</a:t>
            </a:r>
            <a:r>
              <a:rPr lang="en-US" sz="1600" dirty="0"/>
              <a:t>		▶︎</a:t>
            </a:r>
          </a:p>
          <a:p>
            <a:pPr algn="l"/>
            <a:endParaRPr lang="en-US" sz="1600" dirty="0"/>
          </a:p>
        </p:txBody>
      </p:sp>
      <p:sp>
        <p:nvSpPr>
          <p:cNvPr id="56" name="Rounded Rectangle 5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1224EAD-1FF4-7B4B-BA5C-6C1FBF02AE68}"/>
              </a:ext>
            </a:extLst>
          </p:cNvPr>
          <p:cNvSpPr/>
          <p:nvPr/>
        </p:nvSpPr>
        <p:spPr>
          <a:xfrm>
            <a:off x="420010" y="5958851"/>
            <a:ext cx="1949054" cy="634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btitl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79820C9-8BCB-FD4F-9E13-1997B7B5472A}"/>
              </a:ext>
            </a:extLst>
          </p:cNvPr>
          <p:cNvSpPr txBox="1">
            <a:spLocks/>
          </p:cNvSpPr>
          <p:nvPr/>
        </p:nvSpPr>
        <p:spPr>
          <a:xfrm>
            <a:off x="480846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BERANDA	▶︎</a:t>
            </a:r>
          </a:p>
          <a:p>
            <a:pPr algn="l"/>
            <a:endParaRPr lang="en-US" sz="1600" dirty="0"/>
          </a:p>
        </p:txBody>
      </p:sp>
      <p:sp>
        <p:nvSpPr>
          <p:cNvPr id="58" name="Rounded Rectangle 5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348EAA-6E4B-3941-A9C9-EEB6B96AD88E}"/>
              </a:ext>
            </a:extLst>
          </p:cNvPr>
          <p:cNvSpPr/>
          <p:nvPr/>
        </p:nvSpPr>
        <p:spPr>
          <a:xfrm>
            <a:off x="10488291" y="6015152"/>
            <a:ext cx="1360809" cy="4087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btit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AF8476-4A3F-7B4A-9EF7-18124A61DE1A}"/>
              </a:ext>
            </a:extLst>
          </p:cNvPr>
          <p:cNvSpPr txBox="1">
            <a:spLocks/>
          </p:cNvSpPr>
          <p:nvPr/>
        </p:nvSpPr>
        <p:spPr>
          <a:xfrm>
            <a:off x="10504564" y="6088968"/>
            <a:ext cx="1344536" cy="2318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 form           ▶︎  </a:t>
            </a:r>
          </a:p>
          <a:p>
            <a:pPr algn="l"/>
            <a:endParaRPr lang="en-US" sz="1100" dirty="0"/>
          </a:p>
        </p:txBody>
      </p:sp>
      <p:sp>
        <p:nvSpPr>
          <p:cNvPr id="60" name="Subtitle 2">
            <a:hlinkClick r:id="rId7"/>
            <a:extLst>
              <a:ext uri="{FF2B5EF4-FFF2-40B4-BE49-F238E27FC236}">
                <a16:creationId xmlns:a16="http://schemas.microsoft.com/office/drawing/2014/main" id="{60959BD3-A117-F94E-84C6-7CA5DADF80ED}"/>
              </a:ext>
            </a:extLst>
          </p:cNvPr>
          <p:cNvSpPr txBox="1">
            <a:spLocks/>
          </p:cNvSpPr>
          <p:nvPr/>
        </p:nvSpPr>
        <p:spPr>
          <a:xfrm>
            <a:off x="10085759" y="0"/>
            <a:ext cx="2106241" cy="245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 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updesa.com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mariyadi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000" dirty="0"/>
          </a:p>
        </p:txBody>
      </p:sp>
      <p:sp>
        <p:nvSpPr>
          <p:cNvPr id="61" name="Rounded Rectangle 6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08E1B8-C4FD-D24A-AA69-74E3F79E91FB}"/>
              </a:ext>
            </a:extLst>
          </p:cNvPr>
          <p:cNvSpPr/>
          <p:nvPr/>
        </p:nvSpPr>
        <p:spPr>
          <a:xfrm>
            <a:off x="8153098" y="5958851"/>
            <a:ext cx="1949054" cy="63418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btitl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253637-AA36-9643-96B4-AA17156FB922}"/>
              </a:ext>
            </a:extLst>
          </p:cNvPr>
          <p:cNvSpPr txBox="1">
            <a:spLocks/>
          </p:cNvSpPr>
          <p:nvPr/>
        </p:nvSpPr>
        <p:spPr>
          <a:xfrm>
            <a:off x="8213934" y="6086199"/>
            <a:ext cx="1772584" cy="40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◀︎  SEBELUMNYA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9765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{B9A52614-6D1B-6C4D-812A-4E1BE47780A7}tf10001063</Template>
  <TotalTime>1256</TotalTime>
  <Words>1772</Words>
  <Application>Microsoft Macintosh PowerPoint</Application>
  <PresentationFormat>Widescreen</PresentationFormat>
  <Paragraphs>298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BookmanOldStyle</vt:lpstr>
      <vt:lpstr>Calibri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mariyadiara@hotmail.com</dc:creator>
  <cp:lastModifiedBy>mariyadiara@hotmail.com</cp:lastModifiedBy>
  <cp:revision>48</cp:revision>
  <dcterms:created xsi:type="dcterms:W3CDTF">2023-08-03T18:40:23Z</dcterms:created>
  <dcterms:modified xsi:type="dcterms:W3CDTF">2023-08-05T20:20:49Z</dcterms:modified>
</cp:coreProperties>
</file>