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C90D"/>
    <a:srgbClr val="00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3720" y="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089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464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241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2574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837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0493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4520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548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1314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219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21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B507C-952F-4523-8E3C-49D439AE74D5}" type="datetimeFigureOut">
              <a:rPr lang="id-ID" smtClean="0"/>
              <a:pPr/>
              <a:t>01/11/25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F0D7B-BBA8-4D19-AF24-9054ABA91BC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882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32" y="8382024"/>
            <a:ext cx="5715040" cy="1143008"/>
          </a:xfrm>
          <a:solidFill>
            <a:srgbClr val="00B050"/>
          </a:solidFill>
          <a:ln>
            <a:noFill/>
          </a:ln>
        </p:spPr>
        <p:txBody>
          <a:bodyPr>
            <a:normAutofit fontScale="25000" lnSpcReduction="20000"/>
          </a:bodyPr>
          <a:lstStyle/>
          <a:p>
            <a:pPr algn="r">
              <a:spcBef>
                <a:spcPts val="0"/>
              </a:spcBef>
            </a:pPr>
            <a:endParaRPr lang="en-US" sz="2400" u="sng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6400" b="1" dirty="0" err="1">
                <a:solidFill>
                  <a:schemeClr val="tx1"/>
                </a:solidFill>
              </a:rPr>
              <a:t>Disusun</a:t>
            </a:r>
            <a:r>
              <a:rPr lang="en-US" sz="6400" b="1" dirty="0">
                <a:solidFill>
                  <a:schemeClr val="tx1"/>
                </a:solidFill>
              </a:rPr>
              <a:t> Oleh :</a:t>
            </a:r>
          </a:p>
          <a:p>
            <a:pPr>
              <a:spcBef>
                <a:spcPts val="0"/>
              </a:spcBef>
            </a:pP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id-ID" sz="7200" b="1" dirty="0">
                <a:solidFill>
                  <a:schemeClr val="tx1"/>
                </a:solidFill>
              </a:rPr>
              <a:t>MARIYADI</a:t>
            </a:r>
            <a:endParaRPr lang="en-US" sz="72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6400" b="1" dirty="0">
                <a:solidFill>
                  <a:schemeClr val="tx1"/>
                </a:solidFill>
              </a:rPr>
              <a:t>Business Assistant (BA)</a:t>
            </a:r>
          </a:p>
          <a:p>
            <a:pPr>
              <a:spcBef>
                <a:spcPts val="0"/>
              </a:spcBef>
            </a:pPr>
            <a:r>
              <a:rPr lang="en-US" sz="6400" b="1" dirty="0" err="1">
                <a:solidFill>
                  <a:schemeClr val="tx1"/>
                </a:solidFill>
              </a:rPr>
              <a:t>Kabupaten</a:t>
            </a:r>
            <a:r>
              <a:rPr lang="en-US" sz="6400" b="1" dirty="0">
                <a:solidFill>
                  <a:schemeClr val="tx1"/>
                </a:solidFill>
              </a:rPr>
              <a:t> Lampung Tengah</a:t>
            </a:r>
            <a:endParaRPr lang="en-US" sz="25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id-ID" sz="2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861358" y="907096"/>
            <a:ext cx="5757293" cy="7196709"/>
            <a:chOff x="861406" y="196226"/>
            <a:chExt cx="5824558" cy="8380412"/>
          </a:xfrm>
        </p:grpSpPr>
        <p:sp>
          <p:nvSpPr>
            <p:cNvPr id="6" name="TextBox 5"/>
            <p:cNvSpPr txBox="1"/>
            <p:nvPr/>
          </p:nvSpPr>
          <p:spPr>
            <a:xfrm>
              <a:off x="861406" y="196226"/>
              <a:ext cx="5824558" cy="1218557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id-ID" sz="1400" b="1" dirty="0">
                  <a:latin typeface="Arial Narrow" pitchFamily="34" charset="0"/>
                  <a:cs typeface="Arial" pitchFamily="34" charset="0"/>
                </a:rPr>
                <a:t>KEMENTERIAN KOPERASI REPUBLIK INDONESIA</a:t>
              </a:r>
            </a:p>
            <a:p>
              <a:pPr algn="ctr">
                <a:defRPr/>
              </a:pPr>
              <a:r>
                <a:rPr lang="id-ID" sz="1600" b="1" dirty="0">
                  <a:latin typeface="Arial Narrow" pitchFamily="34" charset="0"/>
                  <a:cs typeface="Arial" pitchFamily="34" charset="0"/>
                </a:rPr>
                <a:t>DEPUTI BIDANG PENGEMBANGAN USAHA KOPERASI</a:t>
              </a:r>
            </a:p>
            <a:p>
              <a:pPr algn="ctr">
                <a:defRPr/>
              </a:pPr>
              <a:r>
                <a:rPr lang="id-ID" sz="1600" b="1" dirty="0">
                  <a:latin typeface="Arial Narrow" pitchFamily="34" charset="0"/>
                  <a:cs typeface="Arial" pitchFamily="34" charset="0"/>
                </a:rPr>
                <a:t>KEMENTERIAN KOPERASI REPUBLIK Indonesia</a:t>
              </a:r>
            </a:p>
            <a:p>
              <a:pPr algn="ctr">
                <a:defRPr/>
              </a:pPr>
              <a:r>
                <a:rPr lang="id-ID" sz="1600" b="1" dirty="0">
                  <a:latin typeface="Arial Narrow" pitchFamily="34" charset="0"/>
                  <a:cs typeface="Arial" pitchFamily="34" charset="0"/>
                </a:rPr>
                <a:t> (KEMENKOP RI)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90076" y="1655000"/>
              <a:ext cx="288290" cy="6921638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67037" y="1825105"/>
              <a:ext cx="318668" cy="457547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highlight>
                  <a:srgbClr val="FF0000"/>
                </a:highlight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948410" y="2086410"/>
              <a:ext cx="3133151" cy="6708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d-ID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ell Gothic Std Light" pitchFamily="34" charset="0"/>
                </a:rPr>
                <a:t>OKTOBER</a:t>
              </a:r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ell Gothic Std Light" pitchFamily="34" charset="0"/>
                </a:rPr>
                <a:t> </a:t>
              </a:r>
              <a:r>
                <a:rPr lang="id-ID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ell Gothic Std Light" pitchFamily="34" charset="0"/>
                </a:rPr>
                <a:t> 202</a:t>
              </a:r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ell Gothic Std Light" pitchFamily="34" charset="0"/>
                </a:rPr>
                <a:t>5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2072273" y="3902924"/>
            <a:ext cx="2726174" cy="28933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Gothic Std Light" pitchFamily="34" charset="0"/>
              </a:rPr>
              <a:t>FOTO BA</a:t>
            </a:r>
          </a:p>
        </p:txBody>
      </p:sp>
      <p:pic>
        <p:nvPicPr>
          <p:cNvPr id="37" name="Gambar 36">
            <a:extLst>
              <a:ext uri="{FF2B5EF4-FFF2-40B4-BE49-F238E27FC236}">
                <a16:creationId xmlns:a16="http://schemas.microsoft.com/office/drawing/2014/main" id="{A180E8A9-3FCA-BC41-A461-98909FFD8F3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96" y="779953"/>
            <a:ext cx="1089855" cy="104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044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36</Words>
  <Application>Microsoft Macintosh PowerPoint</Application>
  <PresentationFormat>Kertas A4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Bell Gothic Std Light</vt:lpstr>
      <vt:lpstr>Calibri</vt:lpstr>
      <vt:lpstr>Office Theme</vt:lpstr>
      <vt:lpstr>Presentasi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Microsoft Office User</cp:lastModifiedBy>
  <cp:revision>73</cp:revision>
  <dcterms:created xsi:type="dcterms:W3CDTF">2020-03-30T11:48:43Z</dcterms:created>
  <dcterms:modified xsi:type="dcterms:W3CDTF">2025-11-01T10:12:29Z</dcterms:modified>
</cp:coreProperties>
</file>